
<file path=[Content_Types].xml><?xml version="1.0" encoding="utf-8"?>
<Types xmlns="http://schemas.openxmlformats.org/package/2006/content-types">
  <Default Extension="jpe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60" r:id="rId5"/>
    <p:sldId id="286" r:id="rId6"/>
    <p:sldId id="261" r:id="rId7"/>
    <p:sldId id="262" r:id="rId8"/>
    <p:sldId id="269" r:id="rId9"/>
    <p:sldId id="266" r:id="rId10"/>
    <p:sldId id="263" r:id="rId11"/>
    <p:sldId id="264" r:id="rId12"/>
    <p:sldId id="287" r:id="rId13"/>
    <p:sldId id="267" r:id="rId14"/>
    <p:sldId id="270" r:id="rId15"/>
    <p:sldId id="272" r:id="rId16"/>
    <p:sldId id="273" r:id="rId17"/>
    <p:sldId id="275" r:id="rId18"/>
    <p:sldId id="276" r:id="rId19"/>
    <p:sldId id="277" r:id="rId20"/>
    <p:sldId id="278" r:id="rId21"/>
    <p:sldId id="280" r:id="rId22"/>
    <p:sldId id="283" r:id="rId23"/>
    <p:sldId id="284" r:id="rId2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60" autoAdjust="0"/>
  </p:normalViewPr>
  <p:slideViewPr>
    <p:cSldViewPr>
      <p:cViewPr varScale="1">
        <p:scale>
          <a:sx n="64" d="100"/>
          <a:sy n="64" d="100"/>
        </p:scale>
        <p:origin x="1027"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BEA46D3-8B67-4322-800A-E41249810F55}"/>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4099" name="Rectangle 3">
            <a:extLst>
              <a:ext uri="{FF2B5EF4-FFF2-40B4-BE49-F238E27FC236}">
                <a16:creationId xmlns:a16="http://schemas.microsoft.com/office/drawing/2014/main" id="{441D98FF-AEEE-422A-A0B5-8FF1B5954F58}"/>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4100" name="Rectangle 4">
            <a:extLst>
              <a:ext uri="{FF2B5EF4-FFF2-40B4-BE49-F238E27FC236}">
                <a16:creationId xmlns:a16="http://schemas.microsoft.com/office/drawing/2014/main" id="{2FAF5DD2-D0D9-4375-95C8-135B2E5174AE}"/>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43251FD6-74C6-4AD6-A4DF-6A7CDFA8AD38}"/>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2" name="Rectangle 6">
            <a:extLst>
              <a:ext uri="{FF2B5EF4-FFF2-40B4-BE49-F238E27FC236}">
                <a16:creationId xmlns:a16="http://schemas.microsoft.com/office/drawing/2014/main" id="{B07A2690-F791-4685-87E0-07E966CCC606}"/>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4103" name="Rectangle 7">
            <a:extLst>
              <a:ext uri="{FF2B5EF4-FFF2-40B4-BE49-F238E27FC236}">
                <a16:creationId xmlns:a16="http://schemas.microsoft.com/office/drawing/2014/main" id="{0E3CE747-1DCF-4DA7-8D07-67F887DC980B}"/>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3B3DBC7-0D15-45F6-88E8-5A02CA1EAA6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C245F48-5B05-48FF-BCB6-E357EE18D7A2}"/>
              </a:ext>
            </a:extLst>
          </p:cNvPr>
          <p:cNvSpPr>
            <a:spLocks noGrp="1" noChangeArrowheads="1"/>
          </p:cNvSpPr>
          <p:nvPr>
            <p:ph type="sldNum" sz="quarter" idx="5"/>
          </p:nvPr>
        </p:nvSpPr>
        <p:spPr>
          <a:ln/>
        </p:spPr>
        <p:txBody>
          <a:bodyPr/>
          <a:lstStyle/>
          <a:p>
            <a:fld id="{691CF298-4D64-45A2-AF75-9FFBD31040F9}" type="slidenum">
              <a:rPr lang="en-US" altLang="en-US"/>
              <a:pPr/>
              <a:t>1</a:t>
            </a:fld>
            <a:endParaRPr lang="en-US" altLang="en-US"/>
          </a:p>
        </p:txBody>
      </p:sp>
      <p:sp>
        <p:nvSpPr>
          <p:cNvPr id="5122" name="Rectangle 2">
            <a:extLst>
              <a:ext uri="{FF2B5EF4-FFF2-40B4-BE49-F238E27FC236}">
                <a16:creationId xmlns:a16="http://schemas.microsoft.com/office/drawing/2014/main" id="{6FE86E2C-8337-4055-8B85-74E0FB41120C}"/>
              </a:ext>
            </a:extLst>
          </p:cNvPr>
          <p:cNvSpPr>
            <a:spLocks noChangeArrowheads="1" noTextEdit="1"/>
          </p:cNvSpPr>
          <p:nvPr>
            <p:ph type="sldImg"/>
          </p:nvPr>
        </p:nvSpPr>
        <p:spPr>
          <a:ln/>
        </p:spPr>
      </p:sp>
      <p:sp>
        <p:nvSpPr>
          <p:cNvPr id="5123" name="Rectangle 3">
            <a:extLst>
              <a:ext uri="{FF2B5EF4-FFF2-40B4-BE49-F238E27FC236}">
                <a16:creationId xmlns:a16="http://schemas.microsoft.com/office/drawing/2014/main" id="{8F0E7311-7E8C-4229-BB0E-96A5B23AB6D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E9920E6-D352-4CE8-9F5C-44FCCDF1ED10}"/>
              </a:ext>
            </a:extLst>
          </p:cNvPr>
          <p:cNvSpPr>
            <a:spLocks noGrp="1" noChangeArrowheads="1"/>
          </p:cNvSpPr>
          <p:nvPr>
            <p:ph type="sldNum" sz="quarter" idx="5"/>
          </p:nvPr>
        </p:nvSpPr>
        <p:spPr>
          <a:ln/>
        </p:spPr>
        <p:txBody>
          <a:bodyPr/>
          <a:lstStyle/>
          <a:p>
            <a:fld id="{65CF9411-299A-42A1-ADC8-A79672888BC8}" type="slidenum">
              <a:rPr lang="en-US" altLang="en-US"/>
              <a:pPr/>
              <a:t>10</a:t>
            </a:fld>
            <a:endParaRPr lang="en-US" altLang="en-US"/>
          </a:p>
        </p:txBody>
      </p:sp>
      <p:sp>
        <p:nvSpPr>
          <p:cNvPr id="28674" name="Rectangle 2">
            <a:extLst>
              <a:ext uri="{FF2B5EF4-FFF2-40B4-BE49-F238E27FC236}">
                <a16:creationId xmlns:a16="http://schemas.microsoft.com/office/drawing/2014/main" id="{FA0AB485-AA0A-4BD1-BE17-12589F4CD151}"/>
              </a:ext>
            </a:extLst>
          </p:cNvPr>
          <p:cNvSpPr>
            <a:spLocks noChangeArrowheads="1" noTextEdit="1"/>
          </p:cNvSpPr>
          <p:nvPr>
            <p:ph type="sldImg"/>
          </p:nvPr>
        </p:nvSpPr>
        <p:spPr>
          <a:ln/>
        </p:spPr>
      </p:sp>
      <p:sp>
        <p:nvSpPr>
          <p:cNvPr id="28675" name="Rectangle 3">
            <a:extLst>
              <a:ext uri="{FF2B5EF4-FFF2-40B4-BE49-F238E27FC236}">
                <a16:creationId xmlns:a16="http://schemas.microsoft.com/office/drawing/2014/main" id="{BBA92460-7065-47E3-99B2-62022519365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1CCF9BD-D87C-4BAB-9FD0-A422B5B0E41C}"/>
              </a:ext>
            </a:extLst>
          </p:cNvPr>
          <p:cNvSpPr>
            <a:spLocks noGrp="1" noChangeArrowheads="1"/>
          </p:cNvSpPr>
          <p:nvPr>
            <p:ph type="sldNum" sz="quarter" idx="5"/>
          </p:nvPr>
        </p:nvSpPr>
        <p:spPr>
          <a:ln/>
        </p:spPr>
        <p:txBody>
          <a:bodyPr/>
          <a:lstStyle/>
          <a:p>
            <a:fld id="{9246A20C-57BB-4104-B56D-7E30427F0EC5}" type="slidenum">
              <a:rPr lang="en-US" altLang="en-US"/>
              <a:pPr/>
              <a:t>11</a:t>
            </a:fld>
            <a:endParaRPr lang="en-US" altLang="en-US"/>
          </a:p>
        </p:txBody>
      </p:sp>
      <p:sp>
        <p:nvSpPr>
          <p:cNvPr id="29698" name="Rectangle 2">
            <a:extLst>
              <a:ext uri="{FF2B5EF4-FFF2-40B4-BE49-F238E27FC236}">
                <a16:creationId xmlns:a16="http://schemas.microsoft.com/office/drawing/2014/main" id="{73D9AB76-8E66-434D-9821-330759230C8A}"/>
              </a:ext>
            </a:extLst>
          </p:cNvPr>
          <p:cNvSpPr>
            <a:spLocks noChangeArrowheads="1" noTextEdit="1"/>
          </p:cNvSpPr>
          <p:nvPr>
            <p:ph type="sldImg"/>
          </p:nvPr>
        </p:nvSpPr>
        <p:spPr>
          <a:ln/>
        </p:spPr>
      </p:sp>
      <p:sp>
        <p:nvSpPr>
          <p:cNvPr id="29699" name="Rectangle 3">
            <a:extLst>
              <a:ext uri="{FF2B5EF4-FFF2-40B4-BE49-F238E27FC236}">
                <a16:creationId xmlns:a16="http://schemas.microsoft.com/office/drawing/2014/main" id="{95C87CCD-6F72-4CF3-ACC8-63A4F8AE623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1C5B0C9-A623-4047-B871-81F41221587E}"/>
              </a:ext>
            </a:extLst>
          </p:cNvPr>
          <p:cNvSpPr>
            <a:spLocks noGrp="1" noChangeArrowheads="1"/>
          </p:cNvSpPr>
          <p:nvPr>
            <p:ph type="sldNum" sz="quarter" idx="5"/>
          </p:nvPr>
        </p:nvSpPr>
        <p:spPr>
          <a:ln/>
        </p:spPr>
        <p:txBody>
          <a:bodyPr/>
          <a:lstStyle/>
          <a:p>
            <a:fld id="{BF05575C-24A4-4847-933A-B02240C954FF}" type="slidenum">
              <a:rPr lang="en-US" altLang="en-US"/>
              <a:pPr/>
              <a:t>12</a:t>
            </a:fld>
            <a:endParaRPr lang="en-US" altLang="en-US"/>
          </a:p>
        </p:txBody>
      </p:sp>
      <p:sp>
        <p:nvSpPr>
          <p:cNvPr id="69634" name="Rectangle 2">
            <a:extLst>
              <a:ext uri="{FF2B5EF4-FFF2-40B4-BE49-F238E27FC236}">
                <a16:creationId xmlns:a16="http://schemas.microsoft.com/office/drawing/2014/main" id="{D008DEE4-C4A9-4E60-B2DF-E7827C098626}"/>
              </a:ext>
            </a:extLst>
          </p:cNvPr>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9635" name="Rectangle 3">
            <a:extLst>
              <a:ext uri="{FF2B5EF4-FFF2-40B4-BE49-F238E27FC236}">
                <a16:creationId xmlns:a16="http://schemas.microsoft.com/office/drawing/2014/main" id="{B142905F-E3D7-4E00-AA64-8B146B0FCB66}"/>
              </a:ext>
            </a:extLst>
          </p:cNvPr>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C0491BC-2C56-4968-A314-99468216DA3F}"/>
              </a:ext>
            </a:extLst>
          </p:cNvPr>
          <p:cNvSpPr>
            <a:spLocks noGrp="1" noChangeArrowheads="1"/>
          </p:cNvSpPr>
          <p:nvPr>
            <p:ph type="sldNum" sz="quarter" idx="5"/>
          </p:nvPr>
        </p:nvSpPr>
        <p:spPr>
          <a:ln/>
        </p:spPr>
        <p:txBody>
          <a:bodyPr/>
          <a:lstStyle/>
          <a:p>
            <a:fld id="{15F71EA5-7298-41BA-BADE-47E64C375ECA}" type="slidenum">
              <a:rPr lang="en-US" altLang="en-US"/>
              <a:pPr/>
              <a:t>13</a:t>
            </a:fld>
            <a:endParaRPr lang="en-US" altLang="en-US"/>
          </a:p>
        </p:txBody>
      </p:sp>
      <p:sp>
        <p:nvSpPr>
          <p:cNvPr id="31746" name="Rectangle 2">
            <a:extLst>
              <a:ext uri="{FF2B5EF4-FFF2-40B4-BE49-F238E27FC236}">
                <a16:creationId xmlns:a16="http://schemas.microsoft.com/office/drawing/2014/main" id="{0579FED0-C4E0-45F0-904E-478ACD754086}"/>
              </a:ext>
            </a:extLst>
          </p:cNvPr>
          <p:cNvSpPr>
            <a:spLocks noChangeArrowheads="1" noTextEdit="1"/>
          </p:cNvSpPr>
          <p:nvPr>
            <p:ph type="sldImg"/>
          </p:nvPr>
        </p:nvSpPr>
        <p:spPr>
          <a:ln/>
        </p:spPr>
      </p:sp>
      <p:sp>
        <p:nvSpPr>
          <p:cNvPr id="31747" name="Rectangle 3">
            <a:extLst>
              <a:ext uri="{FF2B5EF4-FFF2-40B4-BE49-F238E27FC236}">
                <a16:creationId xmlns:a16="http://schemas.microsoft.com/office/drawing/2014/main" id="{78D8D0B1-81F9-4F9C-84FD-353F2918A9F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52E3F7F-50B3-4F72-98ED-007F4D614DBB}"/>
              </a:ext>
            </a:extLst>
          </p:cNvPr>
          <p:cNvSpPr>
            <a:spLocks noGrp="1" noChangeArrowheads="1"/>
          </p:cNvSpPr>
          <p:nvPr>
            <p:ph type="sldNum" sz="quarter" idx="5"/>
          </p:nvPr>
        </p:nvSpPr>
        <p:spPr>
          <a:ln/>
        </p:spPr>
        <p:txBody>
          <a:bodyPr/>
          <a:lstStyle/>
          <a:p>
            <a:fld id="{84E6DDC3-EC76-4620-A3AA-D1A12550AE62}" type="slidenum">
              <a:rPr lang="en-US" altLang="en-US"/>
              <a:pPr/>
              <a:t>14</a:t>
            </a:fld>
            <a:endParaRPr lang="en-US" altLang="en-US"/>
          </a:p>
        </p:txBody>
      </p:sp>
      <p:sp>
        <p:nvSpPr>
          <p:cNvPr id="32770" name="Rectangle 2">
            <a:extLst>
              <a:ext uri="{FF2B5EF4-FFF2-40B4-BE49-F238E27FC236}">
                <a16:creationId xmlns:a16="http://schemas.microsoft.com/office/drawing/2014/main" id="{A6CCD27D-E0D4-46F5-A06E-0353C5A2DDD5}"/>
              </a:ext>
            </a:extLst>
          </p:cNvPr>
          <p:cNvSpPr>
            <a:spLocks noChangeArrowheads="1" noTextEdit="1"/>
          </p:cNvSpPr>
          <p:nvPr>
            <p:ph type="sldImg"/>
          </p:nvPr>
        </p:nvSpPr>
        <p:spPr>
          <a:ln/>
        </p:spPr>
      </p:sp>
      <p:sp>
        <p:nvSpPr>
          <p:cNvPr id="32771" name="Rectangle 3">
            <a:extLst>
              <a:ext uri="{FF2B5EF4-FFF2-40B4-BE49-F238E27FC236}">
                <a16:creationId xmlns:a16="http://schemas.microsoft.com/office/drawing/2014/main" id="{B4DB3D17-948C-47E0-AD47-3D6C7604FCB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34F8061-C4C6-4AE3-8E3F-C5DFB389C9E6}"/>
              </a:ext>
            </a:extLst>
          </p:cNvPr>
          <p:cNvSpPr>
            <a:spLocks noGrp="1" noChangeArrowheads="1"/>
          </p:cNvSpPr>
          <p:nvPr>
            <p:ph type="sldNum" sz="quarter" idx="5"/>
          </p:nvPr>
        </p:nvSpPr>
        <p:spPr>
          <a:ln/>
        </p:spPr>
        <p:txBody>
          <a:bodyPr/>
          <a:lstStyle/>
          <a:p>
            <a:fld id="{8F5C3387-6536-4480-9287-2AD778E0EF91}" type="slidenum">
              <a:rPr lang="en-US" altLang="en-US"/>
              <a:pPr/>
              <a:t>15</a:t>
            </a:fld>
            <a:endParaRPr lang="en-US" altLang="en-US"/>
          </a:p>
        </p:txBody>
      </p:sp>
      <p:sp>
        <p:nvSpPr>
          <p:cNvPr id="36866" name="Rectangle 2">
            <a:extLst>
              <a:ext uri="{FF2B5EF4-FFF2-40B4-BE49-F238E27FC236}">
                <a16:creationId xmlns:a16="http://schemas.microsoft.com/office/drawing/2014/main" id="{8BAA493E-0F0B-472B-B821-91FFC6E062EC}"/>
              </a:ext>
            </a:extLst>
          </p:cNvPr>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867" name="Rectangle 3">
            <a:extLst>
              <a:ext uri="{FF2B5EF4-FFF2-40B4-BE49-F238E27FC236}">
                <a16:creationId xmlns:a16="http://schemas.microsoft.com/office/drawing/2014/main" id="{CAA04405-B4B2-4F07-A081-7EFBC51A411B}"/>
              </a:ext>
            </a:extLst>
          </p:cNvPr>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B4DACF8-035B-4089-99BB-84F1548A779F}"/>
              </a:ext>
            </a:extLst>
          </p:cNvPr>
          <p:cNvSpPr>
            <a:spLocks noGrp="1" noChangeArrowheads="1"/>
          </p:cNvSpPr>
          <p:nvPr>
            <p:ph type="sldNum" sz="quarter" idx="5"/>
          </p:nvPr>
        </p:nvSpPr>
        <p:spPr>
          <a:ln/>
        </p:spPr>
        <p:txBody>
          <a:bodyPr/>
          <a:lstStyle/>
          <a:p>
            <a:fld id="{ECAF47C5-05C3-4A52-BB24-AEB5B0D5B62E}" type="slidenum">
              <a:rPr lang="en-US" altLang="en-US"/>
              <a:pPr/>
              <a:t>16</a:t>
            </a:fld>
            <a:endParaRPr lang="en-US" altLang="en-US"/>
          </a:p>
        </p:txBody>
      </p:sp>
      <p:sp>
        <p:nvSpPr>
          <p:cNvPr id="38914" name="Rectangle 2">
            <a:extLst>
              <a:ext uri="{FF2B5EF4-FFF2-40B4-BE49-F238E27FC236}">
                <a16:creationId xmlns:a16="http://schemas.microsoft.com/office/drawing/2014/main" id="{24A76952-6E28-494D-BFEC-8C93F4258FAD}"/>
              </a:ext>
            </a:extLst>
          </p:cNvPr>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915" name="Rectangle 3">
            <a:extLst>
              <a:ext uri="{FF2B5EF4-FFF2-40B4-BE49-F238E27FC236}">
                <a16:creationId xmlns:a16="http://schemas.microsoft.com/office/drawing/2014/main" id="{0845FCE5-95BD-4616-96BC-8DE2B61C533C}"/>
              </a:ext>
            </a:extLst>
          </p:cNvPr>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22C24F4-9AD9-4B1E-8E0C-FDB0C221741C}"/>
              </a:ext>
            </a:extLst>
          </p:cNvPr>
          <p:cNvSpPr>
            <a:spLocks noGrp="1" noChangeArrowheads="1"/>
          </p:cNvSpPr>
          <p:nvPr>
            <p:ph type="sldNum" sz="quarter" idx="5"/>
          </p:nvPr>
        </p:nvSpPr>
        <p:spPr>
          <a:ln/>
        </p:spPr>
        <p:txBody>
          <a:bodyPr/>
          <a:lstStyle/>
          <a:p>
            <a:fld id="{DAA034C0-6139-4371-AA74-64B4A3425D4F}" type="slidenum">
              <a:rPr lang="en-US" altLang="en-US"/>
              <a:pPr/>
              <a:t>17</a:t>
            </a:fld>
            <a:endParaRPr lang="en-US" altLang="en-US"/>
          </a:p>
        </p:txBody>
      </p:sp>
      <p:sp>
        <p:nvSpPr>
          <p:cNvPr id="43010" name="Rectangle 2">
            <a:extLst>
              <a:ext uri="{FF2B5EF4-FFF2-40B4-BE49-F238E27FC236}">
                <a16:creationId xmlns:a16="http://schemas.microsoft.com/office/drawing/2014/main" id="{5A81F864-5A6E-4B38-BF00-C5336EFB7632}"/>
              </a:ext>
            </a:extLst>
          </p:cNvPr>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011" name="Rectangle 3">
            <a:extLst>
              <a:ext uri="{FF2B5EF4-FFF2-40B4-BE49-F238E27FC236}">
                <a16:creationId xmlns:a16="http://schemas.microsoft.com/office/drawing/2014/main" id="{085F43AE-D841-43ED-B205-A7EEE8A358F0}"/>
              </a:ext>
            </a:extLst>
          </p:cNvPr>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216D7EE-BA1D-48F7-A0AA-6B8EC32777A5}"/>
              </a:ext>
            </a:extLst>
          </p:cNvPr>
          <p:cNvSpPr>
            <a:spLocks noGrp="1" noChangeArrowheads="1"/>
          </p:cNvSpPr>
          <p:nvPr>
            <p:ph type="sldNum" sz="quarter" idx="5"/>
          </p:nvPr>
        </p:nvSpPr>
        <p:spPr>
          <a:ln/>
        </p:spPr>
        <p:txBody>
          <a:bodyPr/>
          <a:lstStyle/>
          <a:p>
            <a:fld id="{791C685C-F8E4-4DED-870E-0DAA65F3678B}" type="slidenum">
              <a:rPr lang="en-US" altLang="en-US"/>
              <a:pPr/>
              <a:t>18</a:t>
            </a:fld>
            <a:endParaRPr lang="en-US" altLang="en-US"/>
          </a:p>
        </p:txBody>
      </p:sp>
      <p:sp>
        <p:nvSpPr>
          <p:cNvPr id="45058" name="Rectangle 2">
            <a:extLst>
              <a:ext uri="{FF2B5EF4-FFF2-40B4-BE49-F238E27FC236}">
                <a16:creationId xmlns:a16="http://schemas.microsoft.com/office/drawing/2014/main" id="{DB229362-9CD0-447C-8622-4D020C555D01}"/>
              </a:ext>
            </a:extLst>
          </p:cNvPr>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5059" name="Rectangle 3">
            <a:extLst>
              <a:ext uri="{FF2B5EF4-FFF2-40B4-BE49-F238E27FC236}">
                <a16:creationId xmlns:a16="http://schemas.microsoft.com/office/drawing/2014/main" id="{8F42D038-C142-45F6-86A5-766DED65FD26}"/>
              </a:ext>
            </a:extLst>
          </p:cNvPr>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BB5FBFE-0015-4E62-9547-A8AFE080DC90}"/>
              </a:ext>
            </a:extLst>
          </p:cNvPr>
          <p:cNvSpPr>
            <a:spLocks noGrp="1" noChangeArrowheads="1"/>
          </p:cNvSpPr>
          <p:nvPr>
            <p:ph type="sldNum" sz="quarter" idx="5"/>
          </p:nvPr>
        </p:nvSpPr>
        <p:spPr>
          <a:ln/>
        </p:spPr>
        <p:txBody>
          <a:bodyPr/>
          <a:lstStyle/>
          <a:p>
            <a:fld id="{6984D671-A29A-4CA9-9FF7-D43CDCD07C14}" type="slidenum">
              <a:rPr lang="en-US" altLang="en-US"/>
              <a:pPr/>
              <a:t>19</a:t>
            </a:fld>
            <a:endParaRPr lang="en-US" altLang="en-US"/>
          </a:p>
        </p:txBody>
      </p:sp>
      <p:sp>
        <p:nvSpPr>
          <p:cNvPr id="47106" name="Rectangle 2">
            <a:extLst>
              <a:ext uri="{FF2B5EF4-FFF2-40B4-BE49-F238E27FC236}">
                <a16:creationId xmlns:a16="http://schemas.microsoft.com/office/drawing/2014/main" id="{3C803549-1986-4C30-A405-2E51BA7EF91F}"/>
              </a:ext>
            </a:extLst>
          </p:cNvPr>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107" name="Rectangle 3">
            <a:extLst>
              <a:ext uri="{FF2B5EF4-FFF2-40B4-BE49-F238E27FC236}">
                <a16:creationId xmlns:a16="http://schemas.microsoft.com/office/drawing/2014/main" id="{358ADA08-3AA1-49B6-8A8D-7DAD2260E41D}"/>
              </a:ext>
            </a:extLst>
          </p:cNvPr>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326093D-5E69-4273-91BB-35403ED44C0C}"/>
              </a:ext>
            </a:extLst>
          </p:cNvPr>
          <p:cNvSpPr>
            <a:spLocks noGrp="1" noChangeArrowheads="1"/>
          </p:cNvSpPr>
          <p:nvPr>
            <p:ph type="sldNum" sz="quarter" idx="5"/>
          </p:nvPr>
        </p:nvSpPr>
        <p:spPr>
          <a:ln/>
        </p:spPr>
        <p:txBody>
          <a:bodyPr/>
          <a:lstStyle/>
          <a:p>
            <a:fld id="{58A0D82C-F543-4526-A9D5-2BC4DFC291C6}" type="slidenum">
              <a:rPr lang="en-US" altLang="en-US"/>
              <a:pPr/>
              <a:t>2</a:t>
            </a:fld>
            <a:endParaRPr lang="en-US" altLang="en-US"/>
          </a:p>
        </p:txBody>
      </p:sp>
      <p:sp>
        <p:nvSpPr>
          <p:cNvPr id="6146" name="Rectangle 2">
            <a:extLst>
              <a:ext uri="{FF2B5EF4-FFF2-40B4-BE49-F238E27FC236}">
                <a16:creationId xmlns:a16="http://schemas.microsoft.com/office/drawing/2014/main" id="{88C7BE27-B34A-4300-9732-295CF80CCAB6}"/>
              </a:ext>
            </a:extLst>
          </p:cNvPr>
          <p:cNvSpPr>
            <a:spLocks noChangeArrowheads="1" noTextEdit="1"/>
          </p:cNvSpPr>
          <p:nvPr>
            <p:ph type="sldImg"/>
          </p:nvPr>
        </p:nvSpPr>
        <p:spPr>
          <a:ln/>
        </p:spPr>
      </p:sp>
      <p:sp>
        <p:nvSpPr>
          <p:cNvPr id="6147" name="Rectangle 3">
            <a:extLst>
              <a:ext uri="{FF2B5EF4-FFF2-40B4-BE49-F238E27FC236}">
                <a16:creationId xmlns:a16="http://schemas.microsoft.com/office/drawing/2014/main" id="{2A6DADF9-EB91-4963-B1FC-E8AD2786A62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85ADF40-009B-46A1-8E43-1ED5831340D7}"/>
              </a:ext>
            </a:extLst>
          </p:cNvPr>
          <p:cNvSpPr>
            <a:spLocks noGrp="1" noChangeArrowheads="1"/>
          </p:cNvSpPr>
          <p:nvPr>
            <p:ph type="sldNum" sz="quarter" idx="5"/>
          </p:nvPr>
        </p:nvSpPr>
        <p:spPr>
          <a:ln/>
        </p:spPr>
        <p:txBody>
          <a:bodyPr/>
          <a:lstStyle/>
          <a:p>
            <a:fld id="{DB1AA7DE-C392-443F-9FFE-3E131C9E4F2D}" type="slidenum">
              <a:rPr lang="en-US" altLang="en-US"/>
              <a:pPr/>
              <a:t>20</a:t>
            </a:fld>
            <a:endParaRPr lang="en-US" altLang="en-US"/>
          </a:p>
        </p:txBody>
      </p:sp>
      <p:sp>
        <p:nvSpPr>
          <p:cNvPr id="49154" name="Rectangle 2">
            <a:extLst>
              <a:ext uri="{FF2B5EF4-FFF2-40B4-BE49-F238E27FC236}">
                <a16:creationId xmlns:a16="http://schemas.microsoft.com/office/drawing/2014/main" id="{55249E8A-5153-449C-9064-F608B86E3179}"/>
              </a:ext>
            </a:extLst>
          </p:cNvPr>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155" name="Rectangle 3">
            <a:extLst>
              <a:ext uri="{FF2B5EF4-FFF2-40B4-BE49-F238E27FC236}">
                <a16:creationId xmlns:a16="http://schemas.microsoft.com/office/drawing/2014/main" id="{C7DD498C-A17B-4FEF-8A67-72E06075E196}"/>
              </a:ext>
            </a:extLst>
          </p:cNvPr>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E2022C-6BDD-4082-9369-D2662F411B40}"/>
              </a:ext>
            </a:extLst>
          </p:cNvPr>
          <p:cNvSpPr>
            <a:spLocks noGrp="1" noChangeArrowheads="1"/>
          </p:cNvSpPr>
          <p:nvPr>
            <p:ph type="sldNum" sz="quarter" idx="5"/>
          </p:nvPr>
        </p:nvSpPr>
        <p:spPr>
          <a:ln/>
        </p:spPr>
        <p:txBody>
          <a:bodyPr/>
          <a:lstStyle/>
          <a:p>
            <a:fld id="{26E58465-4B68-4799-963E-B684D4425A4D}" type="slidenum">
              <a:rPr lang="en-US" altLang="en-US"/>
              <a:pPr/>
              <a:t>21</a:t>
            </a:fld>
            <a:endParaRPr lang="en-US" altLang="en-US"/>
          </a:p>
        </p:txBody>
      </p:sp>
      <p:sp>
        <p:nvSpPr>
          <p:cNvPr id="53250" name="Rectangle 2">
            <a:extLst>
              <a:ext uri="{FF2B5EF4-FFF2-40B4-BE49-F238E27FC236}">
                <a16:creationId xmlns:a16="http://schemas.microsoft.com/office/drawing/2014/main" id="{75D81036-CC3E-4D4F-91A2-C098E0B3D8BF}"/>
              </a:ext>
            </a:extLst>
          </p:cNvPr>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251" name="Rectangle 3">
            <a:extLst>
              <a:ext uri="{FF2B5EF4-FFF2-40B4-BE49-F238E27FC236}">
                <a16:creationId xmlns:a16="http://schemas.microsoft.com/office/drawing/2014/main" id="{4C64E242-6279-4893-8DB9-B7C6B5D04F85}"/>
              </a:ext>
            </a:extLst>
          </p:cNvPr>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1BDE345-F602-4853-8C98-9A0BC5FC695C}"/>
              </a:ext>
            </a:extLst>
          </p:cNvPr>
          <p:cNvSpPr>
            <a:spLocks noGrp="1" noChangeArrowheads="1"/>
          </p:cNvSpPr>
          <p:nvPr>
            <p:ph type="sldNum" sz="quarter" idx="5"/>
          </p:nvPr>
        </p:nvSpPr>
        <p:spPr>
          <a:ln/>
        </p:spPr>
        <p:txBody>
          <a:bodyPr/>
          <a:lstStyle/>
          <a:p>
            <a:fld id="{5019B45B-76F3-47F5-A9B5-112A8461906F}" type="slidenum">
              <a:rPr lang="en-US" altLang="en-US"/>
              <a:pPr/>
              <a:t>22</a:t>
            </a:fld>
            <a:endParaRPr lang="en-US" altLang="en-US"/>
          </a:p>
        </p:txBody>
      </p:sp>
      <p:sp>
        <p:nvSpPr>
          <p:cNvPr id="59394" name="Rectangle 2">
            <a:extLst>
              <a:ext uri="{FF2B5EF4-FFF2-40B4-BE49-F238E27FC236}">
                <a16:creationId xmlns:a16="http://schemas.microsoft.com/office/drawing/2014/main" id="{A6E02A94-80D6-4D62-82BF-C6670E7C09EF}"/>
              </a:ext>
            </a:extLst>
          </p:cNvPr>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395" name="Rectangle 3">
            <a:extLst>
              <a:ext uri="{FF2B5EF4-FFF2-40B4-BE49-F238E27FC236}">
                <a16:creationId xmlns:a16="http://schemas.microsoft.com/office/drawing/2014/main" id="{72338240-72F9-49C8-AF44-7D0DE69EE3CF}"/>
              </a:ext>
            </a:extLst>
          </p:cNvPr>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DC457F1-1EBC-4A47-8758-D1A94B359D7E}"/>
              </a:ext>
            </a:extLst>
          </p:cNvPr>
          <p:cNvSpPr>
            <a:spLocks noGrp="1" noChangeArrowheads="1"/>
          </p:cNvSpPr>
          <p:nvPr>
            <p:ph type="sldNum" sz="quarter" idx="5"/>
          </p:nvPr>
        </p:nvSpPr>
        <p:spPr>
          <a:ln/>
        </p:spPr>
        <p:txBody>
          <a:bodyPr/>
          <a:lstStyle/>
          <a:p>
            <a:fld id="{D8433AF1-1964-4A80-BF5F-BC8FB5A308D8}" type="slidenum">
              <a:rPr lang="en-US" altLang="en-US"/>
              <a:pPr/>
              <a:t>23</a:t>
            </a:fld>
            <a:endParaRPr lang="en-US" altLang="en-US"/>
          </a:p>
        </p:txBody>
      </p:sp>
      <p:sp>
        <p:nvSpPr>
          <p:cNvPr id="61442" name="Rectangle 2">
            <a:extLst>
              <a:ext uri="{FF2B5EF4-FFF2-40B4-BE49-F238E27FC236}">
                <a16:creationId xmlns:a16="http://schemas.microsoft.com/office/drawing/2014/main" id="{745DF4A2-D34A-49B8-B1E4-442D3A995D2A}"/>
              </a:ext>
            </a:extLst>
          </p:cNvPr>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443" name="Rectangle 3">
            <a:extLst>
              <a:ext uri="{FF2B5EF4-FFF2-40B4-BE49-F238E27FC236}">
                <a16:creationId xmlns:a16="http://schemas.microsoft.com/office/drawing/2014/main" id="{86808508-8FF3-4CC7-A69B-E964E43FAE2B}"/>
              </a:ext>
            </a:extLst>
          </p:cNvPr>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D3E7898-84FA-478E-B030-63B7DDDA719C}"/>
              </a:ext>
            </a:extLst>
          </p:cNvPr>
          <p:cNvSpPr>
            <a:spLocks noGrp="1" noChangeArrowheads="1"/>
          </p:cNvSpPr>
          <p:nvPr>
            <p:ph type="sldNum" sz="quarter" idx="5"/>
          </p:nvPr>
        </p:nvSpPr>
        <p:spPr>
          <a:ln/>
        </p:spPr>
        <p:txBody>
          <a:bodyPr/>
          <a:lstStyle/>
          <a:p>
            <a:fld id="{6A366B5B-1845-4EAA-97C8-775004488827}" type="slidenum">
              <a:rPr lang="en-US" altLang="en-US"/>
              <a:pPr/>
              <a:t>3</a:t>
            </a:fld>
            <a:endParaRPr lang="en-US" altLang="en-US"/>
          </a:p>
        </p:txBody>
      </p:sp>
      <p:sp>
        <p:nvSpPr>
          <p:cNvPr id="8194" name="Rectangle 2">
            <a:extLst>
              <a:ext uri="{FF2B5EF4-FFF2-40B4-BE49-F238E27FC236}">
                <a16:creationId xmlns:a16="http://schemas.microsoft.com/office/drawing/2014/main" id="{6ED16335-5959-441B-8276-3A66775B13A9}"/>
              </a:ext>
            </a:extLst>
          </p:cNvPr>
          <p:cNvSpPr>
            <a:spLocks noChangeArrowheads="1" noTextEdit="1"/>
          </p:cNvSpPr>
          <p:nvPr>
            <p:ph type="sldImg"/>
          </p:nvPr>
        </p:nvSpPr>
        <p:spPr>
          <a:ln/>
        </p:spPr>
      </p:sp>
      <p:sp>
        <p:nvSpPr>
          <p:cNvPr id="8195" name="Rectangle 3">
            <a:extLst>
              <a:ext uri="{FF2B5EF4-FFF2-40B4-BE49-F238E27FC236}">
                <a16:creationId xmlns:a16="http://schemas.microsoft.com/office/drawing/2014/main" id="{522BF7E2-1AE3-4308-9DCD-DAF952A7B30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0E0C05D-D6F2-48D7-9ECF-F56C2CC72DC6}"/>
              </a:ext>
            </a:extLst>
          </p:cNvPr>
          <p:cNvSpPr>
            <a:spLocks noGrp="1" noChangeArrowheads="1"/>
          </p:cNvSpPr>
          <p:nvPr>
            <p:ph type="sldNum" sz="quarter" idx="5"/>
          </p:nvPr>
        </p:nvSpPr>
        <p:spPr>
          <a:ln/>
        </p:spPr>
        <p:txBody>
          <a:bodyPr/>
          <a:lstStyle/>
          <a:p>
            <a:fld id="{A1839422-5A12-4522-89A2-22EE1F58AD8F}" type="slidenum">
              <a:rPr lang="en-US" altLang="en-US"/>
              <a:pPr/>
              <a:t>4</a:t>
            </a:fld>
            <a:endParaRPr lang="en-US" altLang="en-US"/>
          </a:p>
        </p:txBody>
      </p:sp>
      <p:sp>
        <p:nvSpPr>
          <p:cNvPr id="22530" name="Rectangle 2">
            <a:extLst>
              <a:ext uri="{FF2B5EF4-FFF2-40B4-BE49-F238E27FC236}">
                <a16:creationId xmlns:a16="http://schemas.microsoft.com/office/drawing/2014/main" id="{91F13124-04DF-432F-B811-0883723FA5DD}"/>
              </a:ext>
            </a:extLst>
          </p:cNvPr>
          <p:cNvSpPr>
            <a:spLocks noChangeArrowheads="1" noTextEdit="1"/>
          </p:cNvSpPr>
          <p:nvPr>
            <p:ph type="sldImg"/>
          </p:nvPr>
        </p:nvSpPr>
        <p:spPr>
          <a:ln/>
        </p:spPr>
      </p:sp>
      <p:sp>
        <p:nvSpPr>
          <p:cNvPr id="22531" name="Rectangle 3">
            <a:extLst>
              <a:ext uri="{FF2B5EF4-FFF2-40B4-BE49-F238E27FC236}">
                <a16:creationId xmlns:a16="http://schemas.microsoft.com/office/drawing/2014/main" id="{4A8D4FF1-8B31-49E7-B837-11FC72A1186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12F86E8-E7C7-4C8E-B642-F5004E011F04}"/>
              </a:ext>
            </a:extLst>
          </p:cNvPr>
          <p:cNvSpPr>
            <a:spLocks noGrp="1" noChangeArrowheads="1"/>
          </p:cNvSpPr>
          <p:nvPr>
            <p:ph type="sldNum" sz="quarter" idx="5"/>
          </p:nvPr>
        </p:nvSpPr>
        <p:spPr>
          <a:ln/>
        </p:spPr>
        <p:txBody>
          <a:bodyPr/>
          <a:lstStyle/>
          <a:p>
            <a:fld id="{D0C4AEC9-E91A-4235-A390-992E7AC47C44}" type="slidenum">
              <a:rPr lang="en-US" altLang="en-US"/>
              <a:pPr/>
              <a:t>5</a:t>
            </a:fld>
            <a:endParaRPr lang="en-US" altLang="en-US"/>
          </a:p>
        </p:txBody>
      </p:sp>
      <p:sp>
        <p:nvSpPr>
          <p:cNvPr id="67586" name="Rectangle 2">
            <a:extLst>
              <a:ext uri="{FF2B5EF4-FFF2-40B4-BE49-F238E27FC236}">
                <a16:creationId xmlns:a16="http://schemas.microsoft.com/office/drawing/2014/main" id="{103407C4-9D9F-430E-B9A3-088A25ABD8EF}"/>
              </a:ext>
            </a:extLst>
          </p:cNvPr>
          <p:cNvSpPr>
            <a:spLocks noChangeArrowheads="1" noTextEdit="1"/>
          </p:cNvSpPr>
          <p:nvPr>
            <p:ph type="sldImg"/>
          </p:nvPr>
        </p:nvSpPr>
        <p:spPr>
          <a:ln/>
        </p:spPr>
      </p:sp>
      <p:sp>
        <p:nvSpPr>
          <p:cNvPr id="67587" name="Rectangle 3">
            <a:extLst>
              <a:ext uri="{FF2B5EF4-FFF2-40B4-BE49-F238E27FC236}">
                <a16:creationId xmlns:a16="http://schemas.microsoft.com/office/drawing/2014/main" id="{160289F1-69DF-4DD5-84DF-F5E766DA5DA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02B7147-9B80-4966-AE62-C0FC6D32A53F}"/>
              </a:ext>
            </a:extLst>
          </p:cNvPr>
          <p:cNvSpPr>
            <a:spLocks noGrp="1" noChangeArrowheads="1"/>
          </p:cNvSpPr>
          <p:nvPr>
            <p:ph type="sldNum" sz="quarter" idx="5"/>
          </p:nvPr>
        </p:nvSpPr>
        <p:spPr>
          <a:ln/>
        </p:spPr>
        <p:txBody>
          <a:bodyPr/>
          <a:lstStyle/>
          <a:p>
            <a:fld id="{8FA196A1-1620-470C-A5DB-ABE78C7E0888}" type="slidenum">
              <a:rPr lang="en-US" altLang="en-US"/>
              <a:pPr/>
              <a:t>6</a:t>
            </a:fld>
            <a:endParaRPr lang="en-US" altLang="en-US"/>
          </a:p>
        </p:txBody>
      </p:sp>
      <p:sp>
        <p:nvSpPr>
          <p:cNvPr id="24578" name="Rectangle 2">
            <a:extLst>
              <a:ext uri="{FF2B5EF4-FFF2-40B4-BE49-F238E27FC236}">
                <a16:creationId xmlns:a16="http://schemas.microsoft.com/office/drawing/2014/main" id="{F21D4C2C-9368-493A-B45D-8CA4E54930E9}"/>
              </a:ext>
            </a:extLst>
          </p:cNvPr>
          <p:cNvSpPr>
            <a:spLocks noChangeArrowheads="1" noTextEdit="1"/>
          </p:cNvSpPr>
          <p:nvPr>
            <p:ph type="sldImg"/>
          </p:nvPr>
        </p:nvSpPr>
        <p:spPr>
          <a:ln/>
        </p:spPr>
      </p:sp>
      <p:sp>
        <p:nvSpPr>
          <p:cNvPr id="24579" name="Rectangle 3">
            <a:extLst>
              <a:ext uri="{FF2B5EF4-FFF2-40B4-BE49-F238E27FC236}">
                <a16:creationId xmlns:a16="http://schemas.microsoft.com/office/drawing/2014/main" id="{D394A2CD-117B-4010-B8AF-D87ECCE9867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D61D821-D651-4D83-9803-9A05FD732558}"/>
              </a:ext>
            </a:extLst>
          </p:cNvPr>
          <p:cNvSpPr>
            <a:spLocks noGrp="1" noChangeArrowheads="1"/>
          </p:cNvSpPr>
          <p:nvPr>
            <p:ph type="sldNum" sz="quarter" idx="5"/>
          </p:nvPr>
        </p:nvSpPr>
        <p:spPr>
          <a:ln/>
        </p:spPr>
        <p:txBody>
          <a:bodyPr/>
          <a:lstStyle/>
          <a:p>
            <a:fld id="{2F7EF8F4-1633-441A-9925-8D1ABCF286AE}" type="slidenum">
              <a:rPr lang="en-US" altLang="en-US"/>
              <a:pPr/>
              <a:t>7</a:t>
            </a:fld>
            <a:endParaRPr lang="en-US" altLang="en-US"/>
          </a:p>
        </p:txBody>
      </p:sp>
      <p:sp>
        <p:nvSpPr>
          <p:cNvPr id="25602" name="Rectangle 2">
            <a:extLst>
              <a:ext uri="{FF2B5EF4-FFF2-40B4-BE49-F238E27FC236}">
                <a16:creationId xmlns:a16="http://schemas.microsoft.com/office/drawing/2014/main" id="{7A202B79-7BC8-4D7B-A15E-2C44460629D7}"/>
              </a:ext>
            </a:extLst>
          </p:cNvPr>
          <p:cNvSpPr>
            <a:spLocks noChangeArrowheads="1" noTextEdit="1"/>
          </p:cNvSpPr>
          <p:nvPr>
            <p:ph type="sldImg"/>
          </p:nvPr>
        </p:nvSpPr>
        <p:spPr>
          <a:ln/>
        </p:spPr>
      </p:sp>
      <p:sp>
        <p:nvSpPr>
          <p:cNvPr id="25603" name="Rectangle 3">
            <a:extLst>
              <a:ext uri="{FF2B5EF4-FFF2-40B4-BE49-F238E27FC236}">
                <a16:creationId xmlns:a16="http://schemas.microsoft.com/office/drawing/2014/main" id="{228B0396-3278-4C19-8019-C4BD917E8D8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F546FED-DC96-45C4-B3F3-A61E5478A306}"/>
              </a:ext>
            </a:extLst>
          </p:cNvPr>
          <p:cNvSpPr>
            <a:spLocks noGrp="1" noChangeArrowheads="1"/>
          </p:cNvSpPr>
          <p:nvPr>
            <p:ph type="sldNum" sz="quarter" idx="5"/>
          </p:nvPr>
        </p:nvSpPr>
        <p:spPr>
          <a:ln/>
        </p:spPr>
        <p:txBody>
          <a:bodyPr/>
          <a:lstStyle/>
          <a:p>
            <a:fld id="{4A32AD86-F863-49DD-A754-FFA4F331F975}" type="slidenum">
              <a:rPr lang="en-US" altLang="en-US"/>
              <a:pPr/>
              <a:t>8</a:t>
            </a:fld>
            <a:endParaRPr lang="en-US" altLang="en-US"/>
          </a:p>
        </p:txBody>
      </p:sp>
      <p:sp>
        <p:nvSpPr>
          <p:cNvPr id="26626" name="Rectangle 2">
            <a:extLst>
              <a:ext uri="{FF2B5EF4-FFF2-40B4-BE49-F238E27FC236}">
                <a16:creationId xmlns:a16="http://schemas.microsoft.com/office/drawing/2014/main" id="{92CDFDE0-5409-41BA-94BE-4350AB92A3F8}"/>
              </a:ext>
            </a:extLst>
          </p:cNvPr>
          <p:cNvSpPr>
            <a:spLocks noChangeArrowheads="1" noTextEdit="1"/>
          </p:cNvSpPr>
          <p:nvPr>
            <p:ph type="sldImg"/>
          </p:nvPr>
        </p:nvSpPr>
        <p:spPr>
          <a:ln/>
        </p:spPr>
      </p:sp>
      <p:sp>
        <p:nvSpPr>
          <p:cNvPr id="26627" name="Rectangle 3">
            <a:extLst>
              <a:ext uri="{FF2B5EF4-FFF2-40B4-BE49-F238E27FC236}">
                <a16:creationId xmlns:a16="http://schemas.microsoft.com/office/drawing/2014/main" id="{31500AF3-EA58-4E93-B16E-AFD98DD3DCF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A21EA49-0F4A-4440-A312-98EB598FC733}"/>
              </a:ext>
            </a:extLst>
          </p:cNvPr>
          <p:cNvSpPr>
            <a:spLocks noGrp="1" noChangeArrowheads="1"/>
          </p:cNvSpPr>
          <p:nvPr>
            <p:ph type="sldNum" sz="quarter" idx="5"/>
          </p:nvPr>
        </p:nvSpPr>
        <p:spPr>
          <a:ln/>
        </p:spPr>
        <p:txBody>
          <a:bodyPr/>
          <a:lstStyle/>
          <a:p>
            <a:fld id="{50A11CF7-F40B-4CB0-AC26-A4D2B6687331}" type="slidenum">
              <a:rPr lang="en-US" altLang="en-US"/>
              <a:pPr/>
              <a:t>9</a:t>
            </a:fld>
            <a:endParaRPr lang="en-US" altLang="en-US"/>
          </a:p>
        </p:txBody>
      </p:sp>
      <p:sp>
        <p:nvSpPr>
          <p:cNvPr id="27650" name="Rectangle 2">
            <a:extLst>
              <a:ext uri="{FF2B5EF4-FFF2-40B4-BE49-F238E27FC236}">
                <a16:creationId xmlns:a16="http://schemas.microsoft.com/office/drawing/2014/main" id="{0F8DFDFD-AF06-4F6C-BD4E-637A9CAF4F04}"/>
              </a:ext>
            </a:extLst>
          </p:cNvPr>
          <p:cNvSpPr>
            <a:spLocks noChangeArrowheads="1" noTextEdit="1"/>
          </p:cNvSpPr>
          <p:nvPr>
            <p:ph type="sldImg"/>
          </p:nvPr>
        </p:nvSpPr>
        <p:spPr>
          <a:ln/>
        </p:spPr>
      </p:sp>
      <p:sp>
        <p:nvSpPr>
          <p:cNvPr id="27651" name="Rectangle 3">
            <a:extLst>
              <a:ext uri="{FF2B5EF4-FFF2-40B4-BE49-F238E27FC236}">
                <a16:creationId xmlns:a16="http://schemas.microsoft.com/office/drawing/2014/main" id="{47862066-BE5A-4101-9DBF-796EA6D7C7D0}"/>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3C8C0-B2B2-4BBB-826A-EC4344B0040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316DBC24-8EF1-41C3-9F1F-1B68A3C73B4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D9984F09-3BF5-462B-8B41-BDC930C3D65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2806F13-6A0C-4E68-A1F1-230ACE97F3D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A4726F2-2F2F-4FF5-87E5-0243C5A90AD1}"/>
              </a:ext>
            </a:extLst>
          </p:cNvPr>
          <p:cNvSpPr>
            <a:spLocks noGrp="1"/>
          </p:cNvSpPr>
          <p:nvPr>
            <p:ph type="sldNum" sz="quarter" idx="12"/>
          </p:nvPr>
        </p:nvSpPr>
        <p:spPr/>
        <p:txBody>
          <a:bodyPr/>
          <a:lstStyle>
            <a:lvl1pPr>
              <a:defRPr/>
            </a:lvl1pPr>
          </a:lstStyle>
          <a:p>
            <a:fld id="{92B57540-3F76-430F-A1EF-95E80E5BFC7E}" type="slidenum">
              <a:rPr lang="en-US" altLang="en-US"/>
              <a:pPr/>
              <a:t>‹#›</a:t>
            </a:fld>
            <a:endParaRPr lang="en-US" altLang="en-US"/>
          </a:p>
        </p:txBody>
      </p:sp>
    </p:spTree>
    <p:extLst>
      <p:ext uri="{BB962C8B-B14F-4D97-AF65-F5344CB8AC3E}">
        <p14:creationId xmlns:p14="http://schemas.microsoft.com/office/powerpoint/2010/main" val="2488576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809EB-48E2-45DB-BAFF-775491C82A7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722E69C-24B1-484E-ACF0-BE25446189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A40BB9E-C9ED-410F-953B-14257AC74EA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A298401-2993-4864-9CA3-3445D371453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453E21D-1FE8-46D3-895E-3DA358D81027}"/>
              </a:ext>
            </a:extLst>
          </p:cNvPr>
          <p:cNvSpPr>
            <a:spLocks noGrp="1"/>
          </p:cNvSpPr>
          <p:nvPr>
            <p:ph type="sldNum" sz="quarter" idx="12"/>
          </p:nvPr>
        </p:nvSpPr>
        <p:spPr/>
        <p:txBody>
          <a:bodyPr/>
          <a:lstStyle>
            <a:lvl1pPr>
              <a:defRPr/>
            </a:lvl1pPr>
          </a:lstStyle>
          <a:p>
            <a:fld id="{C3DE143E-372E-4BFF-A202-992FB6196356}" type="slidenum">
              <a:rPr lang="en-US" altLang="en-US"/>
              <a:pPr/>
              <a:t>‹#›</a:t>
            </a:fld>
            <a:endParaRPr lang="en-US" altLang="en-US"/>
          </a:p>
        </p:txBody>
      </p:sp>
    </p:spTree>
    <p:extLst>
      <p:ext uri="{BB962C8B-B14F-4D97-AF65-F5344CB8AC3E}">
        <p14:creationId xmlns:p14="http://schemas.microsoft.com/office/powerpoint/2010/main" val="1676181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4D2232-CC79-4ADB-9465-31656632DB27}"/>
              </a:ext>
            </a:extLst>
          </p:cNvPr>
          <p:cNvSpPr>
            <a:spLocks noGrp="1"/>
          </p:cNvSpPr>
          <p:nvPr>
            <p:ph type="title" orient="vert"/>
          </p:nvPr>
        </p:nvSpPr>
        <p:spPr>
          <a:xfrm>
            <a:off x="6515100" y="609600"/>
            <a:ext cx="1943100" cy="5486400"/>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694A357-0E1B-4451-B629-3AC4A8E99019}"/>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7DE15A2-77A1-45C0-8F3D-2E97197F81F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4A0CCC3-89CD-4691-A373-60C530C80F8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28642BD-075E-4795-A9CC-45C80FA2C006}"/>
              </a:ext>
            </a:extLst>
          </p:cNvPr>
          <p:cNvSpPr>
            <a:spLocks noGrp="1"/>
          </p:cNvSpPr>
          <p:nvPr>
            <p:ph type="sldNum" sz="quarter" idx="12"/>
          </p:nvPr>
        </p:nvSpPr>
        <p:spPr/>
        <p:txBody>
          <a:bodyPr/>
          <a:lstStyle>
            <a:lvl1pPr>
              <a:defRPr/>
            </a:lvl1pPr>
          </a:lstStyle>
          <a:p>
            <a:fld id="{D3470854-64DE-4A10-9F3B-6D5F3F2A3E78}" type="slidenum">
              <a:rPr lang="en-US" altLang="en-US"/>
              <a:pPr/>
              <a:t>‹#›</a:t>
            </a:fld>
            <a:endParaRPr lang="en-US" altLang="en-US"/>
          </a:p>
        </p:txBody>
      </p:sp>
    </p:spTree>
    <p:extLst>
      <p:ext uri="{BB962C8B-B14F-4D97-AF65-F5344CB8AC3E}">
        <p14:creationId xmlns:p14="http://schemas.microsoft.com/office/powerpoint/2010/main" val="489647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ABF09-E2CA-4556-AB53-B723F167AC5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7410946-EDE5-4341-97E2-9D6699BF0D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38EFFE4-2148-40D0-A097-44117994C78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C3A18CE-E7AD-4D5D-8D25-B09FFFF7691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D924F78-AF7A-4E8D-815E-D67D1F5AE951}"/>
              </a:ext>
            </a:extLst>
          </p:cNvPr>
          <p:cNvSpPr>
            <a:spLocks noGrp="1"/>
          </p:cNvSpPr>
          <p:nvPr>
            <p:ph type="sldNum" sz="quarter" idx="12"/>
          </p:nvPr>
        </p:nvSpPr>
        <p:spPr/>
        <p:txBody>
          <a:bodyPr/>
          <a:lstStyle>
            <a:lvl1pPr>
              <a:defRPr/>
            </a:lvl1pPr>
          </a:lstStyle>
          <a:p>
            <a:fld id="{DAF06D43-4654-47FD-83C0-091D20DA1CCD}" type="slidenum">
              <a:rPr lang="en-US" altLang="en-US"/>
              <a:pPr/>
              <a:t>‹#›</a:t>
            </a:fld>
            <a:endParaRPr lang="en-US" altLang="en-US"/>
          </a:p>
        </p:txBody>
      </p:sp>
    </p:spTree>
    <p:extLst>
      <p:ext uri="{BB962C8B-B14F-4D97-AF65-F5344CB8AC3E}">
        <p14:creationId xmlns:p14="http://schemas.microsoft.com/office/powerpoint/2010/main" val="2360978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7EE31-E910-46D1-ACC5-EFF83C6A996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E1AD108C-943C-4799-B3B5-0065BF2C00B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2715CA07-8108-42A1-BFF2-61C4C2CB942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9D505C4-EB6E-4FBC-A502-C884B6295D3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2D37B3E-7F87-44B0-B66A-0B93FFB1F626}"/>
              </a:ext>
            </a:extLst>
          </p:cNvPr>
          <p:cNvSpPr>
            <a:spLocks noGrp="1"/>
          </p:cNvSpPr>
          <p:nvPr>
            <p:ph type="sldNum" sz="quarter" idx="12"/>
          </p:nvPr>
        </p:nvSpPr>
        <p:spPr/>
        <p:txBody>
          <a:bodyPr/>
          <a:lstStyle>
            <a:lvl1pPr>
              <a:defRPr/>
            </a:lvl1pPr>
          </a:lstStyle>
          <a:p>
            <a:fld id="{19696073-3F26-4BCE-9879-9E62BA24CE8E}" type="slidenum">
              <a:rPr lang="en-US" altLang="en-US"/>
              <a:pPr/>
              <a:t>‹#›</a:t>
            </a:fld>
            <a:endParaRPr lang="en-US" altLang="en-US"/>
          </a:p>
        </p:txBody>
      </p:sp>
    </p:spTree>
    <p:extLst>
      <p:ext uri="{BB962C8B-B14F-4D97-AF65-F5344CB8AC3E}">
        <p14:creationId xmlns:p14="http://schemas.microsoft.com/office/powerpoint/2010/main" val="2493383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6B8C2-C7A6-4CEC-99B4-CF3EDEFDAA8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8BE028B-4A3D-41C0-99E3-84491E086AC8}"/>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40E075B5-1565-4A69-84CB-E0AFFBE242F2}"/>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5F340AC7-0544-4CA3-BBBA-132C4B9E973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4D935A7-33B3-4C1E-8F72-5BCB73DC0D2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973962E-CD75-4D38-8A07-88F8865B5CC8}"/>
              </a:ext>
            </a:extLst>
          </p:cNvPr>
          <p:cNvSpPr>
            <a:spLocks noGrp="1"/>
          </p:cNvSpPr>
          <p:nvPr>
            <p:ph type="sldNum" sz="quarter" idx="12"/>
          </p:nvPr>
        </p:nvSpPr>
        <p:spPr/>
        <p:txBody>
          <a:bodyPr/>
          <a:lstStyle>
            <a:lvl1pPr>
              <a:defRPr/>
            </a:lvl1pPr>
          </a:lstStyle>
          <a:p>
            <a:fld id="{AC3D16A0-D92E-4FC1-A40D-3468D3B3CDED}" type="slidenum">
              <a:rPr lang="en-US" altLang="en-US"/>
              <a:pPr/>
              <a:t>‹#›</a:t>
            </a:fld>
            <a:endParaRPr lang="en-US" altLang="en-US"/>
          </a:p>
        </p:txBody>
      </p:sp>
    </p:spTree>
    <p:extLst>
      <p:ext uri="{BB962C8B-B14F-4D97-AF65-F5344CB8AC3E}">
        <p14:creationId xmlns:p14="http://schemas.microsoft.com/office/powerpoint/2010/main" val="3336744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E955F-B10F-4484-BBDC-B4612DA776B0}"/>
              </a:ext>
            </a:extLst>
          </p:cNvPr>
          <p:cNvSpPr>
            <a:spLocks noGrp="1"/>
          </p:cNvSpPr>
          <p:nvPr>
            <p:ph type="title"/>
          </p:nvPr>
        </p:nvSpPr>
        <p:spPr>
          <a:xfrm>
            <a:off x="630238" y="365125"/>
            <a:ext cx="78867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4AB8996-7B98-4401-B081-B1EAE8E61A9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8ED01D-69B4-4EEB-B20F-B31491B7E84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C82477F-5BC7-435E-8D4A-D8A0A3C7D6A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FF684E-44AB-4BCC-AE8D-A0335E7AF8A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3D92778A-07B0-4D6E-AB92-D38D84458364}"/>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C514C8E8-9E34-40E8-AA3A-09717F26482B}"/>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9C8B1623-5E2A-47DD-A964-EB058C30ED22}"/>
              </a:ext>
            </a:extLst>
          </p:cNvPr>
          <p:cNvSpPr>
            <a:spLocks noGrp="1"/>
          </p:cNvSpPr>
          <p:nvPr>
            <p:ph type="sldNum" sz="quarter" idx="12"/>
          </p:nvPr>
        </p:nvSpPr>
        <p:spPr/>
        <p:txBody>
          <a:bodyPr/>
          <a:lstStyle>
            <a:lvl1pPr>
              <a:defRPr/>
            </a:lvl1pPr>
          </a:lstStyle>
          <a:p>
            <a:fld id="{5BCF6499-0F10-457F-8A1B-C49C6F91B7D9}" type="slidenum">
              <a:rPr lang="en-US" altLang="en-US"/>
              <a:pPr/>
              <a:t>‹#›</a:t>
            </a:fld>
            <a:endParaRPr lang="en-US" altLang="en-US"/>
          </a:p>
        </p:txBody>
      </p:sp>
    </p:spTree>
    <p:extLst>
      <p:ext uri="{BB962C8B-B14F-4D97-AF65-F5344CB8AC3E}">
        <p14:creationId xmlns:p14="http://schemas.microsoft.com/office/powerpoint/2010/main" val="3781342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1F84B-027B-47CE-A246-25008E856CB6}"/>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6AEAB4E-58FB-463E-A742-9125519E94C8}"/>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E3BA3267-56C5-4B19-BAE6-4EF3810EC0C1}"/>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67694DC4-1C95-4443-9D8B-A236E010BE4C}"/>
              </a:ext>
            </a:extLst>
          </p:cNvPr>
          <p:cNvSpPr>
            <a:spLocks noGrp="1"/>
          </p:cNvSpPr>
          <p:nvPr>
            <p:ph type="sldNum" sz="quarter" idx="12"/>
          </p:nvPr>
        </p:nvSpPr>
        <p:spPr/>
        <p:txBody>
          <a:bodyPr/>
          <a:lstStyle>
            <a:lvl1pPr>
              <a:defRPr/>
            </a:lvl1pPr>
          </a:lstStyle>
          <a:p>
            <a:fld id="{6CC4E8D7-87D1-48E7-950F-E559EA40B5BA}" type="slidenum">
              <a:rPr lang="en-US" altLang="en-US"/>
              <a:pPr/>
              <a:t>‹#›</a:t>
            </a:fld>
            <a:endParaRPr lang="en-US" altLang="en-US"/>
          </a:p>
        </p:txBody>
      </p:sp>
    </p:spTree>
    <p:extLst>
      <p:ext uri="{BB962C8B-B14F-4D97-AF65-F5344CB8AC3E}">
        <p14:creationId xmlns:p14="http://schemas.microsoft.com/office/powerpoint/2010/main" val="599747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8C6CD7-2ECB-45C1-9164-DD1B14C87995}"/>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3338C912-5EE6-47CE-B65A-08D0351926CA}"/>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B3D1BF73-1BDB-4EF6-8323-457D6A21B729}"/>
              </a:ext>
            </a:extLst>
          </p:cNvPr>
          <p:cNvSpPr>
            <a:spLocks noGrp="1"/>
          </p:cNvSpPr>
          <p:nvPr>
            <p:ph type="sldNum" sz="quarter" idx="12"/>
          </p:nvPr>
        </p:nvSpPr>
        <p:spPr/>
        <p:txBody>
          <a:bodyPr/>
          <a:lstStyle>
            <a:lvl1pPr>
              <a:defRPr/>
            </a:lvl1pPr>
          </a:lstStyle>
          <a:p>
            <a:fld id="{476D4558-5A66-49D5-A105-C7306258E73E}" type="slidenum">
              <a:rPr lang="en-US" altLang="en-US"/>
              <a:pPr/>
              <a:t>‹#›</a:t>
            </a:fld>
            <a:endParaRPr lang="en-US" altLang="en-US"/>
          </a:p>
        </p:txBody>
      </p:sp>
    </p:spTree>
    <p:extLst>
      <p:ext uri="{BB962C8B-B14F-4D97-AF65-F5344CB8AC3E}">
        <p14:creationId xmlns:p14="http://schemas.microsoft.com/office/powerpoint/2010/main" val="2653228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7F145-7D7B-44C5-BE38-E00E8EC2C83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D5C64445-5C59-492D-9B04-69AD323A417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2B035A06-F68D-441F-8DFB-A59704A7808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ABDB98-DBD6-486B-8C8C-5DB52D71AB3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39DD8AA-0A67-4BCF-93F5-BCC208CE10E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A9CFCDD-F979-430C-9DD7-C9D38A396D8D}"/>
              </a:ext>
            </a:extLst>
          </p:cNvPr>
          <p:cNvSpPr>
            <a:spLocks noGrp="1"/>
          </p:cNvSpPr>
          <p:nvPr>
            <p:ph type="sldNum" sz="quarter" idx="12"/>
          </p:nvPr>
        </p:nvSpPr>
        <p:spPr/>
        <p:txBody>
          <a:bodyPr/>
          <a:lstStyle>
            <a:lvl1pPr>
              <a:defRPr/>
            </a:lvl1pPr>
          </a:lstStyle>
          <a:p>
            <a:fld id="{087DEC3D-F37E-4E4E-B74E-A8D10D9F91A1}" type="slidenum">
              <a:rPr lang="en-US" altLang="en-US"/>
              <a:pPr/>
              <a:t>‹#›</a:t>
            </a:fld>
            <a:endParaRPr lang="en-US" altLang="en-US"/>
          </a:p>
        </p:txBody>
      </p:sp>
    </p:spTree>
    <p:extLst>
      <p:ext uri="{BB962C8B-B14F-4D97-AF65-F5344CB8AC3E}">
        <p14:creationId xmlns:p14="http://schemas.microsoft.com/office/powerpoint/2010/main" val="2422333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EC863-2D42-41B1-A210-160215CA04F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7FAE082-AEAF-4882-97B6-D4528058459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555AFE5F-B618-4EE7-87D6-F7BA2FF7DB3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7FCB3C-DF55-4D42-A1B1-950AE5410BD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9724661-DDFD-4149-AB6C-47130AD512A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34163FA-8770-44DC-B04F-6AFF17475B81}"/>
              </a:ext>
            </a:extLst>
          </p:cNvPr>
          <p:cNvSpPr>
            <a:spLocks noGrp="1"/>
          </p:cNvSpPr>
          <p:nvPr>
            <p:ph type="sldNum" sz="quarter" idx="12"/>
          </p:nvPr>
        </p:nvSpPr>
        <p:spPr/>
        <p:txBody>
          <a:bodyPr/>
          <a:lstStyle>
            <a:lvl1pPr>
              <a:defRPr/>
            </a:lvl1pPr>
          </a:lstStyle>
          <a:p>
            <a:fld id="{D1B1C45B-9C7C-4741-9269-E7BE20B88856}" type="slidenum">
              <a:rPr lang="en-US" altLang="en-US"/>
              <a:pPr/>
              <a:t>‹#›</a:t>
            </a:fld>
            <a:endParaRPr lang="en-US" altLang="en-US"/>
          </a:p>
        </p:txBody>
      </p:sp>
    </p:spTree>
    <p:extLst>
      <p:ext uri="{BB962C8B-B14F-4D97-AF65-F5344CB8AC3E}">
        <p14:creationId xmlns:p14="http://schemas.microsoft.com/office/powerpoint/2010/main" val="3794186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AA9BC67-3764-4C1B-A8A7-946CD76E7718}"/>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1136D27-58E1-4C8D-8761-393EFEFCCBF6}"/>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30C2B51-6D55-4873-A456-A6525CBFFF83}"/>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03264360-7254-490C-96C6-2CCA0D3A9F2E}"/>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5F01775C-061A-4745-B356-2099A907D427}"/>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99A8B08-9539-417D-B836-828CE28FF5F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A8AC85F-DD00-4C4F-AE42-75C722109B40}"/>
              </a:ext>
            </a:extLst>
          </p:cNvPr>
          <p:cNvSpPr>
            <a:spLocks noChangeArrowheads="1"/>
          </p:cNvSpPr>
          <p:nvPr/>
        </p:nvSpPr>
        <p:spPr bwMode="auto">
          <a:xfrm>
            <a:off x="0" y="0"/>
            <a:ext cx="9144000" cy="68580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050" name="Text Box 2">
            <a:extLst>
              <a:ext uri="{FF2B5EF4-FFF2-40B4-BE49-F238E27FC236}">
                <a16:creationId xmlns:a16="http://schemas.microsoft.com/office/drawing/2014/main" id="{A744B4E5-8175-49F8-B00B-DD4FE2D1A275}"/>
              </a:ext>
            </a:extLst>
          </p:cNvPr>
          <p:cNvSpPr txBox="1">
            <a:spLocks noChangeArrowheads="1"/>
          </p:cNvSpPr>
          <p:nvPr/>
        </p:nvSpPr>
        <p:spPr bwMode="auto">
          <a:xfrm>
            <a:off x="1676400" y="1371600"/>
            <a:ext cx="6096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a:latin typeface="Arial" panose="020B0604020202020204" pitchFamily="34" charset="0"/>
              </a:rPr>
              <a:t>Laboratory Techniques I: Dilution</a:t>
            </a:r>
          </a:p>
        </p:txBody>
      </p:sp>
      <p:sp>
        <p:nvSpPr>
          <p:cNvPr id="2053" name="Text Box 5">
            <a:extLst>
              <a:ext uri="{FF2B5EF4-FFF2-40B4-BE49-F238E27FC236}">
                <a16:creationId xmlns:a16="http://schemas.microsoft.com/office/drawing/2014/main" id="{C0207E39-BBFB-41C1-B9F3-678817F3A355}"/>
              </a:ext>
            </a:extLst>
          </p:cNvPr>
          <p:cNvSpPr txBox="1">
            <a:spLocks noChangeArrowheads="1"/>
          </p:cNvSpPr>
          <p:nvPr/>
        </p:nvSpPr>
        <p:spPr bwMode="auto">
          <a:xfrm>
            <a:off x="2362200" y="4572000"/>
            <a:ext cx="4953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Go to browse and set to full screen.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pipeting8">
            <a:extLst>
              <a:ext uri="{FF2B5EF4-FFF2-40B4-BE49-F238E27FC236}">
                <a16:creationId xmlns:a16="http://schemas.microsoft.com/office/drawing/2014/main" id="{DD27E174-2832-40AE-8DC9-13468FCBE7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908675"/>
          </a:xfrm>
          <a:prstGeom prst="rect">
            <a:avLst/>
          </a:prstGeom>
          <a:noFill/>
          <a:extLst>
            <a:ext uri="{909E8E84-426E-40DD-AFC4-6F175D3DCCD1}">
              <a14:hiddenFill xmlns:a14="http://schemas.microsoft.com/office/drawing/2010/main">
                <a:solidFill>
                  <a:srgbClr val="FFFFFF"/>
                </a:solidFill>
              </a14:hiddenFill>
            </a:ext>
          </a:extLst>
        </p:spPr>
      </p:pic>
      <p:sp>
        <p:nvSpPr>
          <p:cNvPr id="14339" name="Text Box 3">
            <a:extLst>
              <a:ext uri="{FF2B5EF4-FFF2-40B4-BE49-F238E27FC236}">
                <a16:creationId xmlns:a16="http://schemas.microsoft.com/office/drawing/2014/main" id="{92BCA4C3-45DA-4922-9F95-3C4E5DF75401}"/>
              </a:ext>
            </a:extLst>
          </p:cNvPr>
          <p:cNvSpPr txBox="1">
            <a:spLocks noChangeArrowheads="1"/>
          </p:cNvSpPr>
          <p:nvPr/>
        </p:nvSpPr>
        <p:spPr bwMode="auto">
          <a:xfrm>
            <a:off x="0" y="5791200"/>
            <a:ext cx="9144000"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altLang="en-US">
              <a:latin typeface="Arial" panose="020B0604020202020204" pitchFamily="34" charset="0"/>
              <a:cs typeface="Times New Roman" panose="02020603050405020304" pitchFamily="18" charset="0"/>
            </a:endParaRPr>
          </a:p>
          <a:p>
            <a:pPr algn="ctr"/>
            <a:r>
              <a:rPr lang="en-US" altLang="en-US" u="sng">
                <a:latin typeface="Arial" panose="020B0604020202020204" pitchFamily="34" charset="0"/>
                <a:cs typeface="Times New Roman" panose="02020603050405020304" pitchFamily="18" charset="0"/>
              </a:rPr>
              <a:t>Dry the outside of the volumetric pipet with a Kimwipe</a:t>
            </a:r>
            <a:r>
              <a:rPr lang="en-US" altLang="en-US">
                <a:latin typeface="Arial" panose="020B0604020202020204" pitchFamily="34" charset="0"/>
                <a:cs typeface="Times New Roman" panose="02020603050405020304" pitchFamily="18" charset="0"/>
              </a:rPr>
              <a:t>. </a:t>
            </a:r>
            <a:endParaRPr lang="en-US" altLang="en-US">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0-#ppt_w/2"/>
                                          </p:val>
                                        </p:tav>
                                        <p:tav tm="100000">
                                          <p:val>
                                            <p:strVal val="#ppt_x"/>
                                          </p:val>
                                        </p:tav>
                                      </p:tavLst>
                                    </p:anim>
                                    <p:anim calcmode="lin" valueType="num">
                                      <p:cBhvr additive="base">
                                        <p:cTn id="8" dur="500" fill="hold"/>
                                        <p:tgtEl>
                                          <p:spTgt spid="143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a:extLst>
              <a:ext uri="{FF2B5EF4-FFF2-40B4-BE49-F238E27FC236}">
                <a16:creationId xmlns:a16="http://schemas.microsoft.com/office/drawing/2014/main" id="{18EFC569-E2CF-42EF-976D-AD4D040F08E8}"/>
              </a:ext>
            </a:extLst>
          </p:cNvPr>
          <p:cNvSpPr txBox="1">
            <a:spLocks noChangeArrowheads="1"/>
          </p:cNvSpPr>
          <p:nvPr/>
        </p:nvSpPr>
        <p:spPr bwMode="auto">
          <a:xfrm>
            <a:off x="4953000" y="2133600"/>
            <a:ext cx="38862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cs typeface="Times New Roman" panose="02020603050405020304" pitchFamily="18" charset="0"/>
              </a:rPr>
              <a:t>To obtain an accurate reading, you should have the calibration mark (</a:t>
            </a:r>
            <a:r>
              <a:rPr lang="en-US" altLang="en-US">
                <a:latin typeface="Arial" panose="020B0604020202020204" pitchFamily="34" charset="0"/>
              </a:rPr>
              <a:t>meniscus) </a:t>
            </a:r>
            <a:r>
              <a:rPr lang="en-US" altLang="en-US">
                <a:latin typeface="Arial" panose="020B0604020202020204" pitchFamily="34" charset="0"/>
                <a:cs typeface="Times New Roman" panose="02020603050405020304" pitchFamily="18" charset="0"/>
              </a:rPr>
              <a:t>at eye level, i.e., your line of sight should be parallel with the mark.</a:t>
            </a:r>
            <a:r>
              <a:rPr lang="en-US" altLang="en-US">
                <a:latin typeface="Arial" panose="020B0604020202020204" pitchFamily="34" charset="0"/>
              </a:rPr>
              <a:t> </a:t>
            </a:r>
          </a:p>
        </p:txBody>
      </p:sp>
      <p:pic>
        <p:nvPicPr>
          <p:cNvPr id="15367" name="Picture 7" descr="pipeting-21">
            <a:extLst>
              <a:ext uri="{FF2B5EF4-FFF2-40B4-BE49-F238E27FC236}">
                <a16:creationId xmlns:a16="http://schemas.microsoft.com/office/drawing/2014/main" id="{F9AC3E5D-FBF0-4A3E-A940-77917492A4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90855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368" name="Line 8">
            <a:extLst>
              <a:ext uri="{FF2B5EF4-FFF2-40B4-BE49-F238E27FC236}">
                <a16:creationId xmlns:a16="http://schemas.microsoft.com/office/drawing/2014/main" id="{AF22649A-255C-411D-B710-8640595B6256}"/>
              </a:ext>
            </a:extLst>
          </p:cNvPr>
          <p:cNvSpPr>
            <a:spLocks noChangeShapeType="1"/>
          </p:cNvSpPr>
          <p:nvPr/>
        </p:nvSpPr>
        <p:spPr bwMode="auto">
          <a:xfrm>
            <a:off x="2209800" y="1676400"/>
            <a:ext cx="1828800" cy="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15364">
                                            <p:txEl>
                                              <p:pRg st="0" end="0"/>
                                            </p:txEl>
                                          </p:spTgt>
                                        </p:tgtEl>
                                        <p:attrNameLst>
                                          <p:attrName>style.visibility</p:attrName>
                                        </p:attrNameLst>
                                      </p:cBhvr>
                                      <p:to>
                                        <p:strVal val="visible"/>
                                      </p:to>
                                    </p:set>
                                    <p:animEffect transition="in" filter="wipe(up)">
                                      <p:cBhvr>
                                        <p:cTn id="7" dur="75"/>
                                        <p:tgtEl>
                                          <p:spTgt spid="1536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15368"/>
                                        </p:tgtEl>
                                        <p:attrNameLst>
                                          <p:attrName>style.visibility</p:attrName>
                                        </p:attrNameLst>
                                      </p:cBhvr>
                                      <p:to>
                                        <p:strVal val="visible"/>
                                      </p:to>
                                    </p:set>
                                    <p:anim calcmode="lin" valueType="num">
                                      <p:cBhvr additive="base">
                                        <p:cTn id="12" dur="500" fill="hold"/>
                                        <p:tgtEl>
                                          <p:spTgt spid="15368"/>
                                        </p:tgtEl>
                                        <p:attrNameLst>
                                          <p:attrName>ppt_x</p:attrName>
                                        </p:attrNameLst>
                                      </p:cBhvr>
                                      <p:tavLst>
                                        <p:tav tm="0">
                                          <p:val>
                                            <p:strVal val="0-#ppt_w/2"/>
                                          </p:val>
                                        </p:tav>
                                        <p:tav tm="100000">
                                          <p:val>
                                            <p:strVal val="#ppt_x"/>
                                          </p:val>
                                        </p:tav>
                                      </p:tavLst>
                                    </p:anim>
                                    <p:anim calcmode="lin" valueType="num">
                                      <p:cBhvr additive="base">
                                        <p:cTn id="13" dur="500" fill="hold"/>
                                        <p:tgtEl>
                                          <p:spTgt spid="153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pipeting10">
            <a:extLst>
              <a:ext uri="{FF2B5EF4-FFF2-40B4-BE49-F238E27FC236}">
                <a16:creationId xmlns:a16="http://schemas.microsoft.com/office/drawing/2014/main" id="{3A36E87A-DEAE-4672-A910-ED10F45C89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0"/>
            <a:ext cx="441166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8611" name="Picture 3" descr="pipeting11">
            <a:extLst>
              <a:ext uri="{FF2B5EF4-FFF2-40B4-BE49-F238E27FC236}">
                <a16:creationId xmlns:a16="http://schemas.microsoft.com/office/drawing/2014/main" id="{5DDA282C-D8C4-44B6-A591-57C0EC0C01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3200" y="0"/>
            <a:ext cx="3860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8613" name="Text Box 5">
            <a:extLst>
              <a:ext uri="{FF2B5EF4-FFF2-40B4-BE49-F238E27FC236}">
                <a16:creationId xmlns:a16="http://schemas.microsoft.com/office/drawing/2014/main" id="{97B390D1-8422-4DAC-BA87-89B854F511ED}"/>
              </a:ext>
            </a:extLst>
          </p:cNvPr>
          <p:cNvSpPr txBox="1">
            <a:spLocks noChangeArrowheads="1"/>
          </p:cNvSpPr>
          <p:nvPr/>
        </p:nvSpPr>
        <p:spPr bwMode="auto">
          <a:xfrm>
            <a:off x="5181600" y="4191000"/>
            <a:ext cx="3962400" cy="13112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latin typeface="Arial" panose="020B0604020202020204" pitchFamily="34" charset="0"/>
                <a:cs typeface="Times New Roman" panose="02020603050405020304" pitchFamily="18" charset="0"/>
              </a:rPr>
              <a:t>Once the bottom of the meniscus has reached the calibration mark on the pipet, press down firmly with your finger.</a:t>
            </a:r>
            <a:endParaRPr lang="en-US" altLang="en-US" sz="2000">
              <a:latin typeface="Arial" panose="020B0604020202020204" pitchFamily="34" charset="0"/>
            </a:endParaRPr>
          </a:p>
        </p:txBody>
      </p:sp>
      <p:sp>
        <p:nvSpPr>
          <p:cNvPr id="68614" name="Line 6">
            <a:extLst>
              <a:ext uri="{FF2B5EF4-FFF2-40B4-BE49-F238E27FC236}">
                <a16:creationId xmlns:a16="http://schemas.microsoft.com/office/drawing/2014/main" id="{97B9C07B-E669-423F-A418-38FB1E73BC17}"/>
              </a:ext>
            </a:extLst>
          </p:cNvPr>
          <p:cNvSpPr>
            <a:spLocks noChangeShapeType="1"/>
          </p:cNvSpPr>
          <p:nvPr/>
        </p:nvSpPr>
        <p:spPr bwMode="auto">
          <a:xfrm>
            <a:off x="5410200" y="3352800"/>
            <a:ext cx="1219200" cy="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8615" name="Picture 7" descr="pipeting-20">
            <a:extLst>
              <a:ext uri="{FF2B5EF4-FFF2-40B4-BE49-F238E27FC236}">
                <a16:creationId xmlns:a16="http://schemas.microsoft.com/office/drawing/2014/main" id="{289EC4CF-398A-4BB9-B82F-8AB4783A4F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474913" cy="6858000"/>
          </a:xfrm>
          <a:prstGeom prst="rect">
            <a:avLst/>
          </a:prstGeom>
          <a:noFill/>
          <a:extLst>
            <a:ext uri="{909E8E84-426E-40DD-AFC4-6F175D3DCCD1}">
              <a14:hiddenFill xmlns:a14="http://schemas.microsoft.com/office/drawing/2010/main">
                <a:solidFill>
                  <a:srgbClr val="FFFFFF"/>
                </a:solidFill>
              </a14:hiddenFill>
            </a:ext>
          </a:extLst>
        </p:spPr>
      </p:pic>
      <p:sp>
        <p:nvSpPr>
          <p:cNvPr id="68612" name="Text Box 4">
            <a:extLst>
              <a:ext uri="{FF2B5EF4-FFF2-40B4-BE49-F238E27FC236}">
                <a16:creationId xmlns:a16="http://schemas.microsoft.com/office/drawing/2014/main" id="{58C9BB70-E6BB-4375-B12C-0532993A1850}"/>
              </a:ext>
            </a:extLst>
          </p:cNvPr>
          <p:cNvSpPr txBox="1">
            <a:spLocks noChangeArrowheads="1"/>
          </p:cNvSpPr>
          <p:nvPr/>
        </p:nvSpPr>
        <p:spPr bwMode="auto">
          <a:xfrm>
            <a:off x="0" y="3810000"/>
            <a:ext cx="4648200" cy="1006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latin typeface="Arial" panose="020B0604020202020204" pitchFamily="34" charset="0"/>
                <a:cs typeface="Times New Roman" panose="02020603050405020304" pitchFamily="18" charset="0"/>
              </a:rPr>
              <a:t>Release pressure from your finger very slightly so that the liquid level slowly drops (this may take some practice). </a:t>
            </a:r>
            <a:endParaRPr lang="en-US" altLang="en-US" sz="20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checkerboard(across)">
                                      <p:cBhvr>
                                        <p:cTn id="7" dur="500"/>
                                        <p:tgtEl>
                                          <p:spTgt spid="686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8612"/>
                                        </p:tgtEl>
                                        <p:attrNameLst>
                                          <p:attrName>style.visibility</p:attrName>
                                        </p:attrNameLst>
                                      </p:cBhvr>
                                      <p:to>
                                        <p:strVal val="visible"/>
                                      </p:to>
                                    </p:set>
                                    <p:animEffect transition="in" filter="box(out)">
                                      <p:cBhvr>
                                        <p:cTn id="12" dur="500"/>
                                        <p:tgtEl>
                                          <p:spTgt spid="686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10" fill="hold" nodeType="clickEffect">
                                  <p:stCondLst>
                                    <p:cond delay="0"/>
                                  </p:stCondLst>
                                  <p:childTnLst>
                                    <p:animEffect transition="out" filter="checkerboard(across)">
                                      <p:cBhvr>
                                        <p:cTn id="16" dur="500"/>
                                        <p:tgtEl>
                                          <p:spTgt spid="68610"/>
                                        </p:tgtEl>
                                      </p:cBhvr>
                                    </p:animEffect>
                                    <p:set>
                                      <p:cBhvr>
                                        <p:cTn id="17" dur="1" fill="hold">
                                          <p:stCondLst>
                                            <p:cond delay="499"/>
                                          </p:stCondLst>
                                        </p:cTn>
                                        <p:tgtEl>
                                          <p:spTgt spid="68610"/>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68611"/>
                                        </p:tgtEl>
                                        <p:attrNameLst>
                                          <p:attrName>style.visibility</p:attrName>
                                        </p:attrNameLst>
                                      </p:cBhvr>
                                      <p:to>
                                        <p:strVal val="visible"/>
                                      </p:to>
                                    </p:set>
                                    <p:animEffect transition="in" filter="box(out)">
                                      <p:cBhvr>
                                        <p:cTn id="22" dur="500"/>
                                        <p:tgtEl>
                                          <p:spTgt spid="686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8613"/>
                                        </p:tgtEl>
                                        <p:attrNameLst>
                                          <p:attrName>style.visibility</p:attrName>
                                        </p:attrNameLst>
                                      </p:cBhvr>
                                      <p:to>
                                        <p:strVal val="visible"/>
                                      </p:to>
                                    </p:set>
                                    <p:anim calcmode="lin" valueType="num">
                                      <p:cBhvr additive="base">
                                        <p:cTn id="27" dur="500" fill="hold"/>
                                        <p:tgtEl>
                                          <p:spTgt spid="68613"/>
                                        </p:tgtEl>
                                        <p:attrNameLst>
                                          <p:attrName>ppt_x</p:attrName>
                                        </p:attrNameLst>
                                      </p:cBhvr>
                                      <p:tavLst>
                                        <p:tav tm="0">
                                          <p:val>
                                            <p:strVal val="#ppt_x"/>
                                          </p:val>
                                        </p:tav>
                                        <p:tav tm="100000">
                                          <p:val>
                                            <p:strVal val="#ppt_x"/>
                                          </p:val>
                                        </p:tav>
                                      </p:tavLst>
                                    </p:anim>
                                    <p:anim calcmode="lin" valueType="num">
                                      <p:cBhvr additive="base">
                                        <p:cTn id="28" dur="500" fill="hold"/>
                                        <p:tgtEl>
                                          <p:spTgt spid="68613"/>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68614"/>
                                        </p:tgtEl>
                                        <p:attrNameLst>
                                          <p:attrName>style.visibility</p:attrName>
                                        </p:attrNameLst>
                                      </p:cBhvr>
                                      <p:to>
                                        <p:strVal val="visible"/>
                                      </p:to>
                                    </p:set>
                                    <p:anim calcmode="lin" valueType="num">
                                      <p:cBhvr additive="base">
                                        <p:cTn id="33" dur="500" fill="hold"/>
                                        <p:tgtEl>
                                          <p:spTgt spid="68614"/>
                                        </p:tgtEl>
                                        <p:attrNameLst>
                                          <p:attrName>ppt_x</p:attrName>
                                        </p:attrNameLst>
                                      </p:cBhvr>
                                      <p:tavLst>
                                        <p:tav tm="0">
                                          <p:val>
                                            <p:strVal val="#ppt_x"/>
                                          </p:val>
                                        </p:tav>
                                        <p:tav tm="100000">
                                          <p:val>
                                            <p:strVal val="#ppt_x"/>
                                          </p:val>
                                        </p:tav>
                                      </p:tavLst>
                                    </p:anim>
                                    <p:anim calcmode="lin" valueType="num">
                                      <p:cBhvr additive="base">
                                        <p:cTn id="34" dur="500" fill="hold"/>
                                        <p:tgtEl>
                                          <p:spTgt spid="686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animBg="1"/>
      <p:bldP spid="686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pipeting12">
            <a:extLst>
              <a:ext uri="{FF2B5EF4-FFF2-40B4-BE49-F238E27FC236}">
                <a16:creationId xmlns:a16="http://schemas.microsoft.com/office/drawing/2014/main" id="{AA5F3BFB-4719-453A-9E2F-9E6C98C870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32388" cy="6858000"/>
          </a:xfrm>
          <a:prstGeom prst="rect">
            <a:avLst/>
          </a:prstGeom>
          <a:noFill/>
          <a:extLst>
            <a:ext uri="{909E8E84-426E-40DD-AFC4-6F175D3DCCD1}">
              <a14:hiddenFill xmlns:a14="http://schemas.microsoft.com/office/drawing/2010/main">
                <a:solidFill>
                  <a:srgbClr val="FFFFFF"/>
                </a:solidFill>
              </a14:hiddenFill>
            </a:ext>
          </a:extLst>
        </p:spPr>
      </p:pic>
      <p:sp>
        <p:nvSpPr>
          <p:cNvPr id="18436" name="Text Box 4">
            <a:extLst>
              <a:ext uri="{FF2B5EF4-FFF2-40B4-BE49-F238E27FC236}">
                <a16:creationId xmlns:a16="http://schemas.microsoft.com/office/drawing/2014/main" id="{25FD3223-E043-4E4E-A328-4BAC8B702A05}"/>
              </a:ext>
            </a:extLst>
          </p:cNvPr>
          <p:cNvSpPr txBox="1">
            <a:spLocks noChangeArrowheads="1"/>
          </p:cNvSpPr>
          <p:nvPr/>
        </p:nvSpPr>
        <p:spPr bwMode="auto">
          <a:xfrm>
            <a:off x="5410200" y="838200"/>
            <a:ext cx="33528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cs typeface="Times New Roman" panose="02020603050405020304" pitchFamily="18" charset="0"/>
              </a:rPr>
              <a:t>Transfer the pipet to the Erlenmeyer flask and remove your finger from the pipet. Touch the tip of the pipet against the wall of the Erlenmeyer flask and allow the solution to drain. Do not force out the remaining solution. The pipet has been calibrated with the last drop left inside. </a:t>
            </a:r>
            <a:endParaRPr lang="en-US" altLang="en-US">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1" nodeType="clickEffect">
                                  <p:stCondLst>
                                    <p:cond delay="0"/>
                                  </p:stCondLst>
                                  <p:iterate type="lt">
                                    <p:tmPct val="0"/>
                                  </p:iterate>
                                  <p:childTnLst>
                                    <p:set>
                                      <p:cBhvr>
                                        <p:cTn id="6" dur="1" fill="hold">
                                          <p:stCondLst>
                                            <p:cond delay="0"/>
                                          </p:stCondLst>
                                        </p:cTn>
                                        <p:tgtEl>
                                          <p:spTgt spid="18436">
                                            <p:txEl>
                                              <p:pRg st="0" end="0"/>
                                            </p:txEl>
                                          </p:spTgt>
                                        </p:tgtEl>
                                        <p:attrNameLst>
                                          <p:attrName>style.visibility</p:attrName>
                                        </p:attrNameLst>
                                      </p:cBhvr>
                                      <p:to>
                                        <p:strVal val="visible"/>
                                      </p:to>
                                    </p:set>
                                    <p:anim calcmode="lin" valueType="num">
                                      <p:cBhvr additive="base">
                                        <p:cTn id="7" dur="500" fill="hold"/>
                                        <p:tgtEl>
                                          <p:spTgt spid="1843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pipeting13">
            <a:extLst>
              <a:ext uri="{FF2B5EF4-FFF2-40B4-BE49-F238E27FC236}">
                <a16:creationId xmlns:a16="http://schemas.microsoft.com/office/drawing/2014/main" id="{D081B060-FCF0-4CE2-B017-0F756A4393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0"/>
            <a:ext cx="5132388" cy="6858000"/>
          </a:xfrm>
          <a:prstGeom prst="rect">
            <a:avLst/>
          </a:prstGeom>
          <a:noFill/>
          <a:extLst>
            <a:ext uri="{909E8E84-426E-40DD-AFC4-6F175D3DCCD1}">
              <a14:hiddenFill xmlns:a14="http://schemas.microsoft.com/office/drawing/2010/main">
                <a:solidFill>
                  <a:srgbClr val="FFFFFF"/>
                </a:solidFill>
              </a14:hiddenFill>
            </a:ext>
          </a:extLst>
        </p:spPr>
      </p:pic>
      <p:sp>
        <p:nvSpPr>
          <p:cNvPr id="21507" name="Text Box 3">
            <a:extLst>
              <a:ext uri="{FF2B5EF4-FFF2-40B4-BE49-F238E27FC236}">
                <a16:creationId xmlns:a16="http://schemas.microsoft.com/office/drawing/2014/main" id="{0F0951BD-D6AB-4995-91DD-610E730A9DA2}"/>
              </a:ext>
            </a:extLst>
          </p:cNvPr>
          <p:cNvSpPr txBox="1">
            <a:spLocks noChangeArrowheads="1"/>
          </p:cNvSpPr>
          <p:nvPr/>
        </p:nvSpPr>
        <p:spPr bwMode="auto">
          <a:xfrm>
            <a:off x="609600" y="0"/>
            <a:ext cx="8382000"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latin typeface="Arial" panose="020B0604020202020204" pitchFamily="34" charset="0"/>
              </a:rPr>
              <a:t>Obtain the mass of the Erlenmeyer flask and its contents. </a:t>
            </a:r>
          </a:p>
          <a:p>
            <a:pPr algn="ctr"/>
            <a:r>
              <a:rPr lang="en-US" altLang="en-US">
                <a:latin typeface="Arial" panose="020B0604020202020204" pitchFamily="34" charset="0"/>
              </a:rPr>
              <a:t>Calculate the mass of 10.00 mL of the sample.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dilution">
            <a:extLst>
              <a:ext uri="{FF2B5EF4-FFF2-40B4-BE49-F238E27FC236}">
                <a16:creationId xmlns:a16="http://schemas.microsoft.com/office/drawing/2014/main" id="{34EB1C24-F126-4651-8A3E-80A1FF4A45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3713"/>
          </a:xfrm>
          <a:prstGeom prst="rect">
            <a:avLst/>
          </a:prstGeom>
          <a:noFill/>
          <a:extLst>
            <a:ext uri="{909E8E84-426E-40DD-AFC4-6F175D3DCCD1}">
              <a14:hiddenFill xmlns:a14="http://schemas.microsoft.com/office/drawing/2010/main">
                <a:solidFill>
                  <a:srgbClr val="FFFFFF"/>
                </a:solidFill>
              </a14:hiddenFill>
            </a:ext>
          </a:extLst>
        </p:spPr>
      </p:pic>
      <p:sp>
        <p:nvSpPr>
          <p:cNvPr id="35843" name="Text Box 3">
            <a:extLst>
              <a:ext uri="{FF2B5EF4-FFF2-40B4-BE49-F238E27FC236}">
                <a16:creationId xmlns:a16="http://schemas.microsoft.com/office/drawing/2014/main" id="{D0501208-D233-4C7F-97E3-8A1AA8CB1E8E}"/>
              </a:ext>
            </a:extLst>
          </p:cNvPr>
          <p:cNvSpPr txBox="1">
            <a:spLocks noChangeArrowheads="1"/>
          </p:cNvSpPr>
          <p:nvPr/>
        </p:nvSpPr>
        <p:spPr bwMode="auto">
          <a:xfrm>
            <a:off x="0" y="0"/>
            <a:ext cx="2971800" cy="701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latin typeface="Arial" panose="020B0604020202020204" pitchFamily="34" charset="0"/>
              </a:rPr>
              <a:t>Exercise II: Preparing Dilutions</a:t>
            </a:r>
          </a:p>
        </p:txBody>
      </p:sp>
      <p:sp>
        <p:nvSpPr>
          <p:cNvPr id="35844" name="Text Box 4">
            <a:extLst>
              <a:ext uri="{FF2B5EF4-FFF2-40B4-BE49-F238E27FC236}">
                <a16:creationId xmlns:a16="http://schemas.microsoft.com/office/drawing/2014/main" id="{AC45140F-178A-4BE9-B30D-17FE918A3980}"/>
              </a:ext>
            </a:extLst>
          </p:cNvPr>
          <p:cNvSpPr txBox="1">
            <a:spLocks noChangeArrowheads="1"/>
          </p:cNvSpPr>
          <p:nvPr/>
        </p:nvSpPr>
        <p:spPr bwMode="auto">
          <a:xfrm>
            <a:off x="228600" y="3886200"/>
            <a:ext cx="15240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latin typeface="Arial" panose="020B0604020202020204" pitchFamily="34" charset="0"/>
              </a:rPr>
              <a:t>eyedropper</a:t>
            </a:r>
          </a:p>
        </p:txBody>
      </p:sp>
      <p:sp>
        <p:nvSpPr>
          <p:cNvPr id="35845" name="Text Box 5">
            <a:extLst>
              <a:ext uri="{FF2B5EF4-FFF2-40B4-BE49-F238E27FC236}">
                <a16:creationId xmlns:a16="http://schemas.microsoft.com/office/drawing/2014/main" id="{C244667A-F445-403B-80AA-BD54EF244253}"/>
              </a:ext>
            </a:extLst>
          </p:cNvPr>
          <p:cNvSpPr txBox="1">
            <a:spLocks noChangeArrowheads="1"/>
          </p:cNvSpPr>
          <p:nvPr/>
        </p:nvSpPr>
        <p:spPr bwMode="auto">
          <a:xfrm>
            <a:off x="4114800" y="0"/>
            <a:ext cx="2819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latin typeface="Arial" panose="020B0604020202020204" pitchFamily="34" charset="0"/>
              </a:rPr>
              <a:t>Distilled water bottle</a:t>
            </a:r>
          </a:p>
        </p:txBody>
      </p:sp>
      <p:sp>
        <p:nvSpPr>
          <p:cNvPr id="35846" name="Text Box 6">
            <a:extLst>
              <a:ext uri="{FF2B5EF4-FFF2-40B4-BE49-F238E27FC236}">
                <a16:creationId xmlns:a16="http://schemas.microsoft.com/office/drawing/2014/main" id="{017B0F08-3143-477A-BB93-244986E08C5A}"/>
              </a:ext>
            </a:extLst>
          </p:cNvPr>
          <p:cNvSpPr txBox="1">
            <a:spLocks noChangeArrowheads="1"/>
          </p:cNvSpPr>
          <p:nvPr/>
        </p:nvSpPr>
        <p:spPr bwMode="auto">
          <a:xfrm>
            <a:off x="3200400" y="2057400"/>
            <a:ext cx="2209800" cy="701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latin typeface="Arial" panose="020B0604020202020204" pitchFamily="34" charset="0"/>
              </a:rPr>
              <a:t>Two 100 mL Volumetric flasks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 calcmode="lin" valueType="num">
                                      <p:cBhvr additive="base">
                                        <p:cTn id="7" dur="500" fill="hold"/>
                                        <p:tgtEl>
                                          <p:spTgt spid="35843"/>
                                        </p:tgtEl>
                                        <p:attrNameLst>
                                          <p:attrName>ppt_x</p:attrName>
                                        </p:attrNameLst>
                                      </p:cBhvr>
                                      <p:tavLst>
                                        <p:tav tm="0">
                                          <p:val>
                                            <p:strVal val="0-#ppt_w/2"/>
                                          </p:val>
                                        </p:tav>
                                        <p:tav tm="100000">
                                          <p:val>
                                            <p:strVal val="#ppt_x"/>
                                          </p:val>
                                        </p:tav>
                                      </p:tavLst>
                                    </p:anim>
                                    <p:anim calcmode="lin" valueType="num">
                                      <p:cBhvr additive="base">
                                        <p:cTn id="8" dur="500" fill="hold"/>
                                        <p:tgtEl>
                                          <p:spTgt spid="3584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5845"/>
                                        </p:tgtEl>
                                        <p:attrNameLst>
                                          <p:attrName>style.visibility</p:attrName>
                                        </p:attrNameLst>
                                      </p:cBhvr>
                                      <p:to>
                                        <p:strVal val="visible"/>
                                      </p:to>
                                    </p:set>
                                    <p:animEffect transition="in" filter="checkerboard(across)">
                                      <p:cBhvr>
                                        <p:cTn id="13" dur="500"/>
                                        <p:tgtEl>
                                          <p:spTgt spid="3584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5844"/>
                                        </p:tgtEl>
                                        <p:attrNameLst>
                                          <p:attrName>style.visibility</p:attrName>
                                        </p:attrNameLst>
                                      </p:cBhvr>
                                      <p:to>
                                        <p:strVal val="visible"/>
                                      </p:to>
                                    </p:set>
                                    <p:animEffect transition="in" filter="box(in)">
                                      <p:cBhvr>
                                        <p:cTn id="18" dur="500"/>
                                        <p:tgtEl>
                                          <p:spTgt spid="3584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35846"/>
                                        </p:tgtEl>
                                        <p:attrNameLst>
                                          <p:attrName>style.visibility</p:attrName>
                                        </p:attrNameLst>
                                      </p:cBhvr>
                                      <p:to>
                                        <p:strVal val="visible"/>
                                      </p:to>
                                    </p:set>
                                    <p:animEffect transition="in" filter="box(in)">
                                      <p:cBhvr>
                                        <p:cTn id="23" dur="500"/>
                                        <p:tgtEl>
                                          <p:spTgt spid="3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nimBg="1"/>
      <p:bldP spid="35844" grpId="0" animBg="1"/>
      <p:bldP spid="35845" grpId="0" animBg="1"/>
      <p:bldP spid="358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dilution1">
            <a:extLst>
              <a:ext uri="{FF2B5EF4-FFF2-40B4-BE49-F238E27FC236}">
                <a16:creationId xmlns:a16="http://schemas.microsoft.com/office/drawing/2014/main" id="{E13383E0-6601-4F16-B864-1DC53CBC67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19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2" name="Text Box 4">
            <a:extLst>
              <a:ext uri="{FF2B5EF4-FFF2-40B4-BE49-F238E27FC236}">
                <a16:creationId xmlns:a16="http://schemas.microsoft.com/office/drawing/2014/main" id="{CA7E74E7-E97B-4A63-9C0E-6C55CFB1B14D}"/>
              </a:ext>
            </a:extLst>
          </p:cNvPr>
          <p:cNvSpPr txBox="1">
            <a:spLocks noChangeArrowheads="1"/>
          </p:cNvSpPr>
          <p:nvPr/>
        </p:nvSpPr>
        <p:spPr bwMode="auto">
          <a:xfrm>
            <a:off x="4343400" y="6156325"/>
            <a:ext cx="4800600" cy="701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latin typeface="Arial" panose="020B0604020202020204" pitchFamily="34" charset="0"/>
              </a:rPr>
              <a:t>Pipet 15.00 mL of the sample into the clean 100.0 mL volumetric flask.</a:t>
            </a:r>
          </a:p>
        </p:txBody>
      </p:sp>
      <p:pic>
        <p:nvPicPr>
          <p:cNvPr id="37893" name="Picture 5" descr="dilution2">
            <a:extLst>
              <a:ext uri="{FF2B5EF4-FFF2-40B4-BE49-F238E27FC236}">
                <a16:creationId xmlns:a16="http://schemas.microsoft.com/office/drawing/2014/main" id="{31336AF8-AA0F-4BF8-B41B-F65F08436B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0"/>
            <a:ext cx="4724400" cy="624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diamond(in)">
                                      <p:cBhvr>
                                        <p:cTn id="7" dur="20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ilution3">
            <a:extLst>
              <a:ext uri="{FF2B5EF4-FFF2-40B4-BE49-F238E27FC236}">
                <a16:creationId xmlns:a16="http://schemas.microsoft.com/office/drawing/2014/main" id="{4A7824D4-CDB2-4CE2-B9DF-EBB0D2C395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3713"/>
          </a:xfrm>
          <a:prstGeom prst="rect">
            <a:avLst/>
          </a:prstGeom>
          <a:noFill/>
          <a:extLst>
            <a:ext uri="{909E8E84-426E-40DD-AFC4-6F175D3DCCD1}">
              <a14:hiddenFill xmlns:a14="http://schemas.microsoft.com/office/drawing/2010/main">
                <a:solidFill>
                  <a:srgbClr val="FFFFFF"/>
                </a:solidFill>
              </a14:hiddenFill>
            </a:ext>
          </a:extLst>
        </p:spPr>
      </p:pic>
      <p:sp>
        <p:nvSpPr>
          <p:cNvPr id="41987" name="Text Box 3">
            <a:extLst>
              <a:ext uri="{FF2B5EF4-FFF2-40B4-BE49-F238E27FC236}">
                <a16:creationId xmlns:a16="http://schemas.microsoft.com/office/drawing/2014/main" id="{1310E795-2E7B-4DDE-BE24-2CF9AC1DE24A}"/>
              </a:ext>
            </a:extLst>
          </p:cNvPr>
          <p:cNvSpPr txBox="1">
            <a:spLocks noChangeArrowheads="1"/>
          </p:cNvSpPr>
          <p:nvPr/>
        </p:nvSpPr>
        <p:spPr bwMode="auto">
          <a:xfrm>
            <a:off x="609600" y="0"/>
            <a:ext cx="8001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latin typeface="Arial" panose="020B0604020202020204" pitchFamily="34" charset="0"/>
              </a:rPr>
              <a:t>Add the distilled water and dilute to the calibration mark (</a:t>
            </a:r>
            <a:r>
              <a:rPr lang="en-US" altLang="en-US"/>
              <a:t>meniscus)</a:t>
            </a:r>
            <a:r>
              <a:rPr lang="en-US" altLang="en-US" sz="2000">
                <a:latin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box(out)">
                                      <p:cBhvr>
                                        <p:cTn id="7" dur="5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dilution5">
            <a:extLst>
              <a:ext uri="{FF2B5EF4-FFF2-40B4-BE49-F238E27FC236}">
                <a16:creationId xmlns:a16="http://schemas.microsoft.com/office/drawing/2014/main" id="{733E37D7-303A-41E1-BE75-8071A5D38B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8077200" cy="6824663"/>
          </a:xfrm>
          <a:prstGeom prst="rect">
            <a:avLst/>
          </a:prstGeom>
          <a:noFill/>
          <a:extLst>
            <a:ext uri="{909E8E84-426E-40DD-AFC4-6F175D3DCCD1}">
              <a14:hiddenFill xmlns:a14="http://schemas.microsoft.com/office/drawing/2010/main">
                <a:solidFill>
                  <a:srgbClr val="FFFFFF"/>
                </a:solidFill>
              </a14:hiddenFill>
            </a:ext>
          </a:extLst>
        </p:spPr>
      </p:pic>
      <p:sp>
        <p:nvSpPr>
          <p:cNvPr id="44035" name="Text Box 3">
            <a:extLst>
              <a:ext uri="{FF2B5EF4-FFF2-40B4-BE49-F238E27FC236}">
                <a16:creationId xmlns:a16="http://schemas.microsoft.com/office/drawing/2014/main" id="{F34F9E28-D77C-4A7A-AFEE-1978E05FB483}"/>
              </a:ext>
            </a:extLst>
          </p:cNvPr>
          <p:cNvSpPr txBox="1">
            <a:spLocks noChangeArrowheads="1"/>
          </p:cNvSpPr>
          <p:nvPr/>
        </p:nvSpPr>
        <p:spPr bwMode="auto">
          <a:xfrm>
            <a:off x="1143000" y="5715000"/>
            <a:ext cx="6934200"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rPr>
              <a:t>Have the calibration mark of the volumetric flask at eye level when you adjust the meniscus.</a:t>
            </a:r>
          </a:p>
        </p:txBody>
      </p:sp>
      <p:sp>
        <p:nvSpPr>
          <p:cNvPr id="44036" name="Line 4">
            <a:extLst>
              <a:ext uri="{FF2B5EF4-FFF2-40B4-BE49-F238E27FC236}">
                <a16:creationId xmlns:a16="http://schemas.microsoft.com/office/drawing/2014/main" id="{D431F7BD-1E90-4605-BCA8-A48B8AA80A24}"/>
              </a:ext>
            </a:extLst>
          </p:cNvPr>
          <p:cNvSpPr>
            <a:spLocks noChangeShapeType="1"/>
          </p:cNvSpPr>
          <p:nvPr/>
        </p:nvSpPr>
        <p:spPr bwMode="auto">
          <a:xfrm>
            <a:off x="4114800" y="1981200"/>
            <a:ext cx="2133600" cy="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anim calcmode="lin" valueType="num">
                                      <p:cBhvr additive="base">
                                        <p:cTn id="7" dur="500" fill="hold"/>
                                        <p:tgtEl>
                                          <p:spTgt spid="44035"/>
                                        </p:tgtEl>
                                        <p:attrNameLst>
                                          <p:attrName>ppt_x</p:attrName>
                                        </p:attrNameLst>
                                      </p:cBhvr>
                                      <p:tavLst>
                                        <p:tav tm="0">
                                          <p:val>
                                            <p:strVal val="#ppt_x"/>
                                          </p:val>
                                        </p:tav>
                                        <p:tav tm="100000">
                                          <p:val>
                                            <p:strVal val="#ppt_x"/>
                                          </p:val>
                                        </p:tav>
                                      </p:tavLst>
                                    </p:anim>
                                    <p:anim calcmode="lin" valueType="num">
                                      <p:cBhvr additive="base">
                                        <p:cTn id="8" dur="500" fill="hold"/>
                                        <p:tgtEl>
                                          <p:spTgt spid="4403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4036"/>
                                        </p:tgtEl>
                                        <p:attrNameLst>
                                          <p:attrName>style.visibility</p:attrName>
                                        </p:attrNameLst>
                                      </p:cBhvr>
                                      <p:to>
                                        <p:strVal val="visible"/>
                                      </p:to>
                                    </p:set>
                                    <p:anim calcmode="lin" valueType="num">
                                      <p:cBhvr additive="base">
                                        <p:cTn id="13" dur="500" fill="hold"/>
                                        <p:tgtEl>
                                          <p:spTgt spid="44036"/>
                                        </p:tgtEl>
                                        <p:attrNameLst>
                                          <p:attrName>ppt_x</p:attrName>
                                        </p:attrNameLst>
                                      </p:cBhvr>
                                      <p:tavLst>
                                        <p:tav tm="0">
                                          <p:val>
                                            <p:strVal val="0-#ppt_w/2"/>
                                          </p:val>
                                        </p:tav>
                                        <p:tav tm="100000">
                                          <p:val>
                                            <p:strVal val="#ppt_x"/>
                                          </p:val>
                                        </p:tav>
                                      </p:tavLst>
                                    </p:anim>
                                    <p:anim calcmode="lin" valueType="num">
                                      <p:cBhvr additive="base">
                                        <p:cTn id="14" dur="500" fill="hold"/>
                                        <p:tgtEl>
                                          <p:spTgt spid="440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dilution6">
            <a:extLst>
              <a:ext uri="{FF2B5EF4-FFF2-40B4-BE49-F238E27FC236}">
                <a16:creationId xmlns:a16="http://schemas.microsoft.com/office/drawing/2014/main" id="{796C4CF2-FFEA-4E1C-A932-C7642118EF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41592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6083" name="Picture 3" descr="dilution7">
            <a:extLst>
              <a:ext uri="{FF2B5EF4-FFF2-40B4-BE49-F238E27FC236}">
                <a16:creationId xmlns:a16="http://schemas.microsoft.com/office/drawing/2014/main" id="{505BA969-3BA0-4CE3-88CC-F075508E68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4398963" cy="6858000"/>
          </a:xfrm>
          <a:prstGeom prst="rect">
            <a:avLst/>
          </a:prstGeom>
          <a:noFill/>
          <a:extLst>
            <a:ext uri="{909E8E84-426E-40DD-AFC4-6F175D3DCCD1}">
              <a14:hiddenFill xmlns:a14="http://schemas.microsoft.com/office/drawing/2010/main">
                <a:solidFill>
                  <a:srgbClr val="FFFFFF"/>
                </a:solidFill>
              </a14:hiddenFill>
            </a:ext>
          </a:extLst>
        </p:spPr>
      </p:pic>
      <p:sp>
        <p:nvSpPr>
          <p:cNvPr id="46084" name="Text Box 4">
            <a:extLst>
              <a:ext uri="{FF2B5EF4-FFF2-40B4-BE49-F238E27FC236}">
                <a16:creationId xmlns:a16="http://schemas.microsoft.com/office/drawing/2014/main" id="{4B5A40B2-9DEB-46A0-AAE8-2B1F4D58C868}"/>
              </a:ext>
            </a:extLst>
          </p:cNvPr>
          <p:cNvSpPr txBox="1">
            <a:spLocks noChangeArrowheads="1"/>
          </p:cNvSpPr>
          <p:nvPr/>
        </p:nvSpPr>
        <p:spPr bwMode="auto">
          <a:xfrm>
            <a:off x="609600" y="0"/>
            <a:ext cx="7932738" cy="1006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latin typeface="Arial" panose="020B0604020202020204" pitchFamily="34" charset="0"/>
              </a:rPr>
              <a:t>Stopper the volumetric flask. Turn the flask upside down, holding the stopper to prevent any spillage. Shake the flask and turn it back upright. (Repeat this procedure 7-10 times)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anim calcmode="lin" valueType="num">
                                      <p:cBhvr additive="base">
                                        <p:cTn id="7" dur="500" fill="hold"/>
                                        <p:tgtEl>
                                          <p:spTgt spid="46084"/>
                                        </p:tgtEl>
                                        <p:attrNameLst>
                                          <p:attrName>ppt_x</p:attrName>
                                        </p:attrNameLst>
                                      </p:cBhvr>
                                      <p:tavLst>
                                        <p:tav tm="0">
                                          <p:val>
                                            <p:strVal val="#ppt_x"/>
                                          </p:val>
                                        </p:tav>
                                        <p:tav tm="100000">
                                          <p:val>
                                            <p:strVal val="#ppt_x"/>
                                          </p:val>
                                        </p:tav>
                                      </p:tavLst>
                                    </p:anim>
                                    <p:anim calcmode="lin" valueType="num">
                                      <p:cBhvr additive="base">
                                        <p:cTn id="8" dur="500" fill="hold"/>
                                        <p:tgtEl>
                                          <p:spTgt spid="4608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ipeting">
            <a:extLst>
              <a:ext uri="{FF2B5EF4-FFF2-40B4-BE49-F238E27FC236}">
                <a16:creationId xmlns:a16="http://schemas.microsoft.com/office/drawing/2014/main" id="{BDF0F158-230D-4B9B-9AF9-33DBAB7E66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5" name="Text Box 3">
            <a:extLst>
              <a:ext uri="{FF2B5EF4-FFF2-40B4-BE49-F238E27FC236}">
                <a16:creationId xmlns:a16="http://schemas.microsoft.com/office/drawing/2014/main" id="{14A50082-0998-488B-B565-A707862C25AB}"/>
              </a:ext>
            </a:extLst>
          </p:cNvPr>
          <p:cNvSpPr txBox="1">
            <a:spLocks noChangeArrowheads="1"/>
          </p:cNvSpPr>
          <p:nvPr/>
        </p:nvSpPr>
        <p:spPr bwMode="auto">
          <a:xfrm>
            <a:off x="0" y="6461125"/>
            <a:ext cx="28956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latin typeface="Arial" panose="020B0604020202020204" pitchFamily="34" charset="0"/>
              </a:rPr>
              <a:t>Exercises I: Pipetting</a:t>
            </a:r>
          </a:p>
        </p:txBody>
      </p:sp>
      <p:sp>
        <p:nvSpPr>
          <p:cNvPr id="3076" name="Text Box 4">
            <a:extLst>
              <a:ext uri="{FF2B5EF4-FFF2-40B4-BE49-F238E27FC236}">
                <a16:creationId xmlns:a16="http://schemas.microsoft.com/office/drawing/2014/main" id="{42614BEA-55E3-4441-8A4B-AD807963CD79}"/>
              </a:ext>
            </a:extLst>
          </p:cNvPr>
          <p:cNvSpPr txBox="1">
            <a:spLocks noChangeArrowheads="1"/>
          </p:cNvSpPr>
          <p:nvPr/>
        </p:nvSpPr>
        <p:spPr bwMode="auto">
          <a:xfrm>
            <a:off x="5105400" y="152400"/>
            <a:ext cx="17526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a:latin typeface="Arial" panose="020B0604020202020204" pitchFamily="34" charset="0"/>
              </a:rPr>
              <a:t>waste beaker</a:t>
            </a:r>
          </a:p>
        </p:txBody>
      </p:sp>
      <p:sp>
        <p:nvSpPr>
          <p:cNvPr id="3077" name="Text Box 5">
            <a:extLst>
              <a:ext uri="{FF2B5EF4-FFF2-40B4-BE49-F238E27FC236}">
                <a16:creationId xmlns:a16="http://schemas.microsoft.com/office/drawing/2014/main" id="{434B9ADA-32FE-46A4-9220-D5E3935F32B8}"/>
              </a:ext>
            </a:extLst>
          </p:cNvPr>
          <p:cNvSpPr txBox="1">
            <a:spLocks noChangeArrowheads="1"/>
          </p:cNvSpPr>
          <p:nvPr/>
        </p:nvSpPr>
        <p:spPr bwMode="auto">
          <a:xfrm>
            <a:off x="5562600" y="990600"/>
            <a:ext cx="3124200" cy="5873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pPr>
            <a:r>
              <a:rPr lang="en-US" altLang="en-US" sz="1800">
                <a:latin typeface="Arial" panose="020B0604020202020204" pitchFamily="34" charset="0"/>
              </a:rPr>
              <a:t>100 mL beaker </a:t>
            </a:r>
          </a:p>
          <a:p>
            <a:pPr algn="ctr">
              <a:lnSpc>
                <a:spcPct val="90000"/>
              </a:lnSpc>
            </a:pPr>
            <a:r>
              <a:rPr lang="en-US" altLang="en-US" sz="1800">
                <a:latin typeface="Arial" panose="020B0604020202020204" pitchFamily="34" charset="0"/>
              </a:rPr>
              <a:t>(40 mL of pipetting solution)</a:t>
            </a:r>
          </a:p>
        </p:txBody>
      </p:sp>
      <p:sp>
        <p:nvSpPr>
          <p:cNvPr id="3078" name="Text Box 6">
            <a:extLst>
              <a:ext uri="{FF2B5EF4-FFF2-40B4-BE49-F238E27FC236}">
                <a16:creationId xmlns:a16="http://schemas.microsoft.com/office/drawing/2014/main" id="{991D023A-664F-4645-AB4B-2757D3D604D0}"/>
              </a:ext>
            </a:extLst>
          </p:cNvPr>
          <p:cNvSpPr txBox="1">
            <a:spLocks noChangeArrowheads="1"/>
          </p:cNvSpPr>
          <p:nvPr/>
        </p:nvSpPr>
        <p:spPr bwMode="auto">
          <a:xfrm>
            <a:off x="6324600" y="5105400"/>
            <a:ext cx="25908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latin typeface="Arial" panose="020B0604020202020204" pitchFamily="34" charset="0"/>
              </a:rPr>
              <a:t>50 mL Erlenmeyer flask</a:t>
            </a:r>
          </a:p>
        </p:txBody>
      </p:sp>
      <p:sp>
        <p:nvSpPr>
          <p:cNvPr id="3079" name="Text Box 7">
            <a:extLst>
              <a:ext uri="{FF2B5EF4-FFF2-40B4-BE49-F238E27FC236}">
                <a16:creationId xmlns:a16="http://schemas.microsoft.com/office/drawing/2014/main" id="{E0C93530-CB92-498E-AEF4-A8A5BBC77D1D}"/>
              </a:ext>
            </a:extLst>
          </p:cNvPr>
          <p:cNvSpPr txBox="1">
            <a:spLocks noChangeArrowheads="1"/>
          </p:cNvSpPr>
          <p:nvPr/>
        </p:nvSpPr>
        <p:spPr bwMode="auto">
          <a:xfrm>
            <a:off x="7772400" y="3810000"/>
            <a:ext cx="10668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latin typeface="Arial" panose="020B0604020202020204" pitchFamily="34" charset="0"/>
              </a:rPr>
              <a:t>parafilm</a:t>
            </a:r>
          </a:p>
        </p:txBody>
      </p:sp>
      <p:sp>
        <p:nvSpPr>
          <p:cNvPr id="3081" name="Text Box 9">
            <a:extLst>
              <a:ext uri="{FF2B5EF4-FFF2-40B4-BE49-F238E27FC236}">
                <a16:creationId xmlns:a16="http://schemas.microsoft.com/office/drawing/2014/main" id="{5C2758B3-13B8-45B8-809E-D635288275DA}"/>
              </a:ext>
            </a:extLst>
          </p:cNvPr>
          <p:cNvSpPr txBox="1">
            <a:spLocks noChangeArrowheads="1"/>
          </p:cNvSpPr>
          <p:nvPr/>
        </p:nvSpPr>
        <p:spPr bwMode="auto">
          <a:xfrm>
            <a:off x="152400" y="3505200"/>
            <a:ext cx="29718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a:latin typeface="Arial" panose="020B0604020202020204" pitchFamily="34" charset="0"/>
              </a:rPr>
              <a:t>10.00 mL volumetric pipet</a:t>
            </a:r>
          </a:p>
        </p:txBody>
      </p:sp>
      <p:sp>
        <p:nvSpPr>
          <p:cNvPr id="3082" name="Text Box 10">
            <a:extLst>
              <a:ext uri="{FF2B5EF4-FFF2-40B4-BE49-F238E27FC236}">
                <a16:creationId xmlns:a16="http://schemas.microsoft.com/office/drawing/2014/main" id="{08075E48-4691-4A11-9862-DE30E69BBF90}"/>
              </a:ext>
            </a:extLst>
          </p:cNvPr>
          <p:cNvSpPr txBox="1">
            <a:spLocks noChangeArrowheads="1"/>
          </p:cNvSpPr>
          <p:nvPr/>
        </p:nvSpPr>
        <p:spPr bwMode="auto">
          <a:xfrm>
            <a:off x="4724400" y="4724400"/>
            <a:ext cx="12954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a:latin typeface="Arial" panose="020B0604020202020204" pitchFamily="34" charset="0"/>
              </a:rPr>
              <a:t>pipet bulb</a:t>
            </a:r>
          </a:p>
        </p:txBody>
      </p:sp>
      <p:sp>
        <p:nvSpPr>
          <p:cNvPr id="3083" name="Text Box 11">
            <a:extLst>
              <a:ext uri="{FF2B5EF4-FFF2-40B4-BE49-F238E27FC236}">
                <a16:creationId xmlns:a16="http://schemas.microsoft.com/office/drawing/2014/main" id="{822D403B-BFBB-41FD-8C0E-B01721C83108}"/>
              </a:ext>
            </a:extLst>
          </p:cNvPr>
          <p:cNvSpPr txBox="1">
            <a:spLocks noChangeArrowheads="1"/>
          </p:cNvSpPr>
          <p:nvPr/>
        </p:nvSpPr>
        <p:spPr bwMode="auto">
          <a:xfrm>
            <a:off x="2438400" y="4343400"/>
            <a:ext cx="16002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a:latin typeface="Arial" panose="020B0604020202020204" pitchFamily="34" charset="0"/>
              </a:rPr>
              <a:t>50 mL beaker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0-#ppt_w/2"/>
                                          </p:val>
                                        </p:tav>
                                        <p:tav tm="100000">
                                          <p:val>
                                            <p:strVal val="#ppt_x"/>
                                          </p:val>
                                        </p:tav>
                                      </p:tavLst>
                                    </p:anim>
                                    <p:anim calcmode="lin" valueType="num">
                                      <p:cBhvr additive="base">
                                        <p:cTn id="8" dur="500" fill="hold"/>
                                        <p:tgtEl>
                                          <p:spTgt spid="307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rbrak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additive="base">
                                        <p:cTn id="13" dur="500" fill="hold"/>
                                        <p:tgtEl>
                                          <p:spTgt spid="3076"/>
                                        </p:tgtEl>
                                        <p:attrNameLst>
                                          <p:attrName>ppt_x</p:attrName>
                                        </p:attrNameLst>
                                      </p:cBhvr>
                                      <p:tavLst>
                                        <p:tav tm="0">
                                          <p:val>
                                            <p:strVal val="0-#ppt_w/2"/>
                                          </p:val>
                                        </p:tav>
                                        <p:tav tm="100000">
                                          <p:val>
                                            <p:strVal val="#ppt_x"/>
                                          </p:val>
                                        </p:tav>
                                      </p:tavLst>
                                    </p:anim>
                                    <p:anim calcmode="lin" valueType="num">
                                      <p:cBhvr additive="base">
                                        <p:cTn id="14" dur="500" fill="hold"/>
                                        <p:tgtEl>
                                          <p:spTgt spid="307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7"/>
                                        </p:tgtEl>
                                        <p:attrNameLst>
                                          <p:attrName>style.visibility</p:attrName>
                                        </p:attrNameLst>
                                      </p:cBhvr>
                                      <p:to>
                                        <p:strVal val="visible"/>
                                      </p:to>
                                    </p:set>
                                    <p:anim calcmode="lin" valueType="num">
                                      <p:cBhvr additive="base">
                                        <p:cTn id="19" dur="500" fill="hold"/>
                                        <p:tgtEl>
                                          <p:spTgt spid="3077"/>
                                        </p:tgtEl>
                                        <p:attrNameLst>
                                          <p:attrName>ppt_x</p:attrName>
                                        </p:attrNameLst>
                                      </p:cBhvr>
                                      <p:tavLst>
                                        <p:tav tm="0">
                                          <p:val>
                                            <p:strVal val="0-#ppt_w/2"/>
                                          </p:val>
                                        </p:tav>
                                        <p:tav tm="100000">
                                          <p:val>
                                            <p:strVal val="#ppt_x"/>
                                          </p:val>
                                        </p:tav>
                                      </p:tavLst>
                                    </p:anim>
                                    <p:anim calcmode="lin" valueType="num">
                                      <p:cBhvr additive="base">
                                        <p:cTn id="20" dur="500" fill="hold"/>
                                        <p:tgtEl>
                                          <p:spTgt spid="307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8"/>
                                        </p:tgtEl>
                                        <p:attrNameLst>
                                          <p:attrName>style.visibility</p:attrName>
                                        </p:attrNameLst>
                                      </p:cBhvr>
                                      <p:to>
                                        <p:strVal val="visible"/>
                                      </p:to>
                                    </p:set>
                                    <p:anim calcmode="lin" valueType="num">
                                      <p:cBhvr additive="base">
                                        <p:cTn id="25" dur="500" fill="hold"/>
                                        <p:tgtEl>
                                          <p:spTgt spid="3078"/>
                                        </p:tgtEl>
                                        <p:attrNameLst>
                                          <p:attrName>ppt_x</p:attrName>
                                        </p:attrNameLst>
                                      </p:cBhvr>
                                      <p:tavLst>
                                        <p:tav tm="0">
                                          <p:val>
                                            <p:strVal val="0-#ppt_w/2"/>
                                          </p:val>
                                        </p:tav>
                                        <p:tav tm="100000">
                                          <p:val>
                                            <p:strVal val="#ppt_x"/>
                                          </p:val>
                                        </p:tav>
                                      </p:tavLst>
                                    </p:anim>
                                    <p:anim calcmode="lin" valueType="num">
                                      <p:cBhvr additive="base">
                                        <p:cTn id="26" dur="500" fill="hold"/>
                                        <p:tgtEl>
                                          <p:spTgt spid="307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079"/>
                                        </p:tgtEl>
                                        <p:attrNameLst>
                                          <p:attrName>style.visibility</p:attrName>
                                        </p:attrNameLst>
                                      </p:cBhvr>
                                      <p:to>
                                        <p:strVal val="visible"/>
                                      </p:to>
                                    </p:set>
                                    <p:anim calcmode="lin" valueType="num">
                                      <p:cBhvr additive="base">
                                        <p:cTn id="31" dur="500" fill="hold"/>
                                        <p:tgtEl>
                                          <p:spTgt spid="3079"/>
                                        </p:tgtEl>
                                        <p:attrNameLst>
                                          <p:attrName>ppt_x</p:attrName>
                                        </p:attrNameLst>
                                      </p:cBhvr>
                                      <p:tavLst>
                                        <p:tav tm="0">
                                          <p:val>
                                            <p:strVal val="0-#ppt_w/2"/>
                                          </p:val>
                                        </p:tav>
                                        <p:tav tm="100000">
                                          <p:val>
                                            <p:strVal val="#ppt_x"/>
                                          </p:val>
                                        </p:tav>
                                      </p:tavLst>
                                    </p:anim>
                                    <p:anim calcmode="lin" valueType="num">
                                      <p:cBhvr additive="base">
                                        <p:cTn id="32" dur="500" fill="hold"/>
                                        <p:tgtEl>
                                          <p:spTgt spid="3079"/>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081"/>
                                        </p:tgtEl>
                                        <p:attrNameLst>
                                          <p:attrName>style.visibility</p:attrName>
                                        </p:attrNameLst>
                                      </p:cBhvr>
                                      <p:to>
                                        <p:strVal val="visible"/>
                                      </p:to>
                                    </p:set>
                                    <p:anim calcmode="lin" valueType="num">
                                      <p:cBhvr additive="base">
                                        <p:cTn id="37" dur="500" fill="hold"/>
                                        <p:tgtEl>
                                          <p:spTgt spid="3081"/>
                                        </p:tgtEl>
                                        <p:attrNameLst>
                                          <p:attrName>ppt_x</p:attrName>
                                        </p:attrNameLst>
                                      </p:cBhvr>
                                      <p:tavLst>
                                        <p:tav tm="0">
                                          <p:val>
                                            <p:strVal val="0-#ppt_w/2"/>
                                          </p:val>
                                        </p:tav>
                                        <p:tav tm="100000">
                                          <p:val>
                                            <p:strVal val="#ppt_x"/>
                                          </p:val>
                                        </p:tav>
                                      </p:tavLst>
                                    </p:anim>
                                    <p:anim calcmode="lin" valueType="num">
                                      <p:cBhvr additive="base">
                                        <p:cTn id="38" dur="500" fill="hold"/>
                                        <p:tgtEl>
                                          <p:spTgt spid="3081"/>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082"/>
                                        </p:tgtEl>
                                        <p:attrNameLst>
                                          <p:attrName>style.visibility</p:attrName>
                                        </p:attrNameLst>
                                      </p:cBhvr>
                                      <p:to>
                                        <p:strVal val="visible"/>
                                      </p:to>
                                    </p:set>
                                    <p:anim calcmode="lin" valueType="num">
                                      <p:cBhvr additive="base">
                                        <p:cTn id="43" dur="500" fill="hold"/>
                                        <p:tgtEl>
                                          <p:spTgt spid="3082"/>
                                        </p:tgtEl>
                                        <p:attrNameLst>
                                          <p:attrName>ppt_x</p:attrName>
                                        </p:attrNameLst>
                                      </p:cBhvr>
                                      <p:tavLst>
                                        <p:tav tm="0">
                                          <p:val>
                                            <p:strVal val="0-#ppt_w/2"/>
                                          </p:val>
                                        </p:tav>
                                        <p:tav tm="100000">
                                          <p:val>
                                            <p:strVal val="#ppt_x"/>
                                          </p:val>
                                        </p:tav>
                                      </p:tavLst>
                                    </p:anim>
                                    <p:anim calcmode="lin" valueType="num">
                                      <p:cBhvr additive="base">
                                        <p:cTn id="44" dur="500" fill="hold"/>
                                        <p:tgtEl>
                                          <p:spTgt spid="3082"/>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083"/>
                                        </p:tgtEl>
                                        <p:attrNameLst>
                                          <p:attrName>style.visibility</p:attrName>
                                        </p:attrNameLst>
                                      </p:cBhvr>
                                      <p:to>
                                        <p:strVal val="visible"/>
                                      </p:to>
                                    </p:set>
                                    <p:anim calcmode="lin" valueType="num">
                                      <p:cBhvr additive="base">
                                        <p:cTn id="49" dur="500" fill="hold"/>
                                        <p:tgtEl>
                                          <p:spTgt spid="3083"/>
                                        </p:tgtEl>
                                        <p:attrNameLst>
                                          <p:attrName>ppt_x</p:attrName>
                                        </p:attrNameLst>
                                      </p:cBhvr>
                                      <p:tavLst>
                                        <p:tav tm="0">
                                          <p:val>
                                            <p:strVal val="0-#ppt_w/2"/>
                                          </p:val>
                                        </p:tav>
                                        <p:tav tm="100000">
                                          <p:val>
                                            <p:strVal val="#ppt_x"/>
                                          </p:val>
                                        </p:tav>
                                      </p:tavLst>
                                    </p:anim>
                                    <p:anim calcmode="lin" valueType="num">
                                      <p:cBhvr additive="base">
                                        <p:cTn id="50" dur="500" fill="hold"/>
                                        <p:tgtEl>
                                          <p:spTgt spid="30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autoUpdateAnimBg="0"/>
      <p:bldP spid="3076" grpId="0" animBg="1" autoUpdateAnimBg="0"/>
      <p:bldP spid="3077" grpId="0" animBg="1" autoUpdateAnimBg="0"/>
      <p:bldP spid="3078" grpId="0" animBg="1" autoUpdateAnimBg="0"/>
      <p:bldP spid="3079" grpId="0" animBg="1" autoUpdateAnimBg="0"/>
      <p:bldP spid="3081" grpId="0" animBg="1" autoUpdateAnimBg="0"/>
      <p:bldP spid="3082" grpId="0" animBg="1" autoUpdateAnimBg="0"/>
      <p:bldP spid="3083"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dilution8">
            <a:extLst>
              <a:ext uri="{FF2B5EF4-FFF2-40B4-BE49-F238E27FC236}">
                <a16:creationId xmlns:a16="http://schemas.microsoft.com/office/drawing/2014/main" id="{D0D4E719-EBE1-4A3A-97DA-4E9BF518A2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260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8132" name="Picture 4" descr="dilution12">
            <a:extLst>
              <a:ext uri="{FF2B5EF4-FFF2-40B4-BE49-F238E27FC236}">
                <a16:creationId xmlns:a16="http://schemas.microsoft.com/office/drawing/2014/main" id="{AADBBA13-9573-40AC-9485-94459A26BA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0"/>
            <a:ext cx="3733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8133" name="Text Box 5">
            <a:extLst>
              <a:ext uri="{FF2B5EF4-FFF2-40B4-BE49-F238E27FC236}">
                <a16:creationId xmlns:a16="http://schemas.microsoft.com/office/drawing/2014/main" id="{958AAB91-3BB9-4713-825D-5378C61B8C14}"/>
              </a:ext>
            </a:extLst>
          </p:cNvPr>
          <p:cNvSpPr txBox="1">
            <a:spLocks noChangeArrowheads="1"/>
          </p:cNvSpPr>
          <p:nvPr/>
        </p:nvSpPr>
        <p:spPr bwMode="auto">
          <a:xfrm>
            <a:off x="990600" y="4419600"/>
            <a:ext cx="6096000" cy="701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latin typeface="Arial" panose="020B0604020202020204" pitchFamily="34" charset="0"/>
              </a:rPr>
              <a:t>Carry out the second dilution by pipetting 10.00 mL of this solution into the second volumetric flask.</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dilution10">
            <a:extLst>
              <a:ext uri="{FF2B5EF4-FFF2-40B4-BE49-F238E27FC236}">
                <a16:creationId xmlns:a16="http://schemas.microsoft.com/office/drawing/2014/main" id="{60305938-391B-4CA9-A1DA-F9C0991E47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34000" cy="3990975"/>
          </a:xfrm>
          <a:prstGeom prst="rect">
            <a:avLst/>
          </a:prstGeom>
          <a:noFill/>
          <a:extLst>
            <a:ext uri="{909E8E84-426E-40DD-AFC4-6F175D3DCCD1}">
              <a14:hiddenFill xmlns:a14="http://schemas.microsoft.com/office/drawing/2010/main">
                <a:solidFill>
                  <a:srgbClr val="FFFFFF"/>
                </a:solidFill>
              </a14:hiddenFill>
            </a:ext>
          </a:extLst>
        </p:spPr>
      </p:pic>
      <p:pic>
        <p:nvPicPr>
          <p:cNvPr id="52227" name="Picture 3" descr="dilution9">
            <a:extLst>
              <a:ext uri="{FF2B5EF4-FFF2-40B4-BE49-F238E27FC236}">
                <a16:creationId xmlns:a16="http://schemas.microsoft.com/office/drawing/2014/main" id="{8D862619-CE9B-4B55-949B-0F9E6EF764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0"/>
            <a:ext cx="5257800" cy="3933825"/>
          </a:xfrm>
          <a:prstGeom prst="rect">
            <a:avLst/>
          </a:prstGeom>
          <a:noFill/>
          <a:extLst>
            <a:ext uri="{909E8E84-426E-40DD-AFC4-6F175D3DCCD1}">
              <a14:hiddenFill xmlns:a14="http://schemas.microsoft.com/office/drawing/2010/main">
                <a:solidFill>
                  <a:srgbClr val="FFFFFF"/>
                </a:solidFill>
              </a14:hiddenFill>
            </a:ext>
          </a:extLst>
        </p:spPr>
      </p:pic>
      <p:pic>
        <p:nvPicPr>
          <p:cNvPr id="52228" name="Picture 4" descr="dilution11">
            <a:extLst>
              <a:ext uri="{FF2B5EF4-FFF2-40B4-BE49-F238E27FC236}">
                <a16:creationId xmlns:a16="http://schemas.microsoft.com/office/drawing/2014/main" id="{1EA039DC-3E29-4E64-A5C0-679715A088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2924175"/>
            <a:ext cx="5257800" cy="3933825"/>
          </a:xfrm>
          <a:prstGeom prst="rect">
            <a:avLst/>
          </a:prstGeom>
          <a:noFill/>
          <a:extLst>
            <a:ext uri="{909E8E84-426E-40DD-AFC4-6F175D3DCCD1}">
              <a14:hiddenFill xmlns:a14="http://schemas.microsoft.com/office/drawing/2010/main">
                <a:solidFill>
                  <a:srgbClr val="FFFFFF"/>
                </a:solidFill>
              </a14:hiddenFill>
            </a:ext>
          </a:extLst>
        </p:spPr>
      </p:pic>
      <p:sp>
        <p:nvSpPr>
          <p:cNvPr id="52229" name="Text Box 5">
            <a:extLst>
              <a:ext uri="{FF2B5EF4-FFF2-40B4-BE49-F238E27FC236}">
                <a16:creationId xmlns:a16="http://schemas.microsoft.com/office/drawing/2014/main" id="{3DAE74BC-E642-490C-A09C-FCA13EA6D7FF}"/>
              </a:ext>
            </a:extLst>
          </p:cNvPr>
          <p:cNvSpPr txBox="1">
            <a:spLocks noChangeArrowheads="1"/>
          </p:cNvSpPr>
          <p:nvPr/>
        </p:nvSpPr>
        <p:spPr bwMode="auto">
          <a:xfrm>
            <a:off x="533400" y="4419600"/>
            <a:ext cx="3429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rPr>
              <a:t>In the fume hood add concentrated ammonia solution into the second volumetric flask.</a:t>
            </a:r>
          </a:p>
        </p:txBody>
      </p:sp>
      <p:sp>
        <p:nvSpPr>
          <p:cNvPr id="52230" name="Text Box 6">
            <a:extLst>
              <a:ext uri="{FF2B5EF4-FFF2-40B4-BE49-F238E27FC236}">
                <a16:creationId xmlns:a16="http://schemas.microsoft.com/office/drawing/2014/main" id="{6AD28155-AB05-415B-9CE8-71195B297E54}"/>
              </a:ext>
            </a:extLst>
          </p:cNvPr>
          <p:cNvSpPr txBox="1">
            <a:spLocks noChangeArrowheads="1"/>
          </p:cNvSpPr>
          <p:nvPr/>
        </p:nvSpPr>
        <p:spPr bwMode="auto">
          <a:xfrm>
            <a:off x="5410200" y="228600"/>
            <a:ext cx="27432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latin typeface="Arial" panose="020B0604020202020204" pitchFamily="34" charset="0"/>
              </a:rPr>
              <a:t>Lift plunger carefully</a:t>
            </a:r>
          </a:p>
        </p:txBody>
      </p:sp>
      <p:sp>
        <p:nvSpPr>
          <p:cNvPr id="52231" name="Text Box 7">
            <a:extLst>
              <a:ext uri="{FF2B5EF4-FFF2-40B4-BE49-F238E27FC236}">
                <a16:creationId xmlns:a16="http://schemas.microsoft.com/office/drawing/2014/main" id="{EE6C0079-3472-4D5A-8858-F95ED6270691}"/>
              </a:ext>
            </a:extLst>
          </p:cNvPr>
          <p:cNvSpPr txBox="1">
            <a:spLocks noChangeArrowheads="1"/>
          </p:cNvSpPr>
          <p:nvPr/>
        </p:nvSpPr>
        <p:spPr bwMode="auto">
          <a:xfrm>
            <a:off x="5562600" y="3581400"/>
            <a:ext cx="25908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latin typeface="Arial" panose="020B0604020202020204" pitchFamily="34" charset="0"/>
              </a:rPr>
              <a:t>Press down slowly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2227"/>
                                        </p:tgtEl>
                                        <p:attrNameLst>
                                          <p:attrName>style.visibility</p:attrName>
                                        </p:attrNameLst>
                                      </p:cBhvr>
                                      <p:to>
                                        <p:strVal val="visible"/>
                                      </p:to>
                                    </p:set>
                                    <p:animEffect transition="in" filter="box(in)">
                                      <p:cBhvr>
                                        <p:cTn id="7" dur="500"/>
                                        <p:tgtEl>
                                          <p:spTgt spid="522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2230"/>
                                        </p:tgtEl>
                                        <p:attrNameLst>
                                          <p:attrName>style.visibility</p:attrName>
                                        </p:attrNameLst>
                                      </p:cBhvr>
                                      <p:to>
                                        <p:strVal val="visible"/>
                                      </p:to>
                                    </p:set>
                                    <p:animEffect transition="in" filter="box(in)">
                                      <p:cBhvr>
                                        <p:cTn id="12" dur="500"/>
                                        <p:tgtEl>
                                          <p:spTgt spid="522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52228"/>
                                        </p:tgtEl>
                                        <p:attrNameLst>
                                          <p:attrName>style.visibility</p:attrName>
                                        </p:attrNameLst>
                                      </p:cBhvr>
                                      <p:to>
                                        <p:strVal val="visible"/>
                                      </p:to>
                                    </p:set>
                                    <p:animEffect transition="in" filter="box(in)">
                                      <p:cBhvr>
                                        <p:cTn id="17" dur="500"/>
                                        <p:tgtEl>
                                          <p:spTgt spid="522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2231"/>
                                        </p:tgtEl>
                                        <p:attrNameLst>
                                          <p:attrName>style.visibility</p:attrName>
                                        </p:attrNameLst>
                                      </p:cBhvr>
                                      <p:to>
                                        <p:strVal val="visible"/>
                                      </p:to>
                                    </p:set>
                                    <p:animEffect transition="in" filter="box(in)">
                                      <p:cBhvr>
                                        <p:cTn id="22" dur="500"/>
                                        <p:tgtEl>
                                          <p:spTgt spid="52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animBg="1"/>
      <p:bldP spid="522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dilution13">
            <a:extLst>
              <a:ext uri="{FF2B5EF4-FFF2-40B4-BE49-F238E27FC236}">
                <a16:creationId xmlns:a16="http://schemas.microsoft.com/office/drawing/2014/main" id="{59ADC4DD-AABD-4320-B284-3ADEFCBE27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2125"/>
          </a:xfrm>
          <a:prstGeom prst="rect">
            <a:avLst/>
          </a:prstGeom>
          <a:noFill/>
          <a:extLst>
            <a:ext uri="{909E8E84-426E-40DD-AFC4-6F175D3DCCD1}">
              <a14:hiddenFill xmlns:a14="http://schemas.microsoft.com/office/drawing/2010/main">
                <a:solidFill>
                  <a:srgbClr val="FFFFFF"/>
                </a:solidFill>
              </a14:hiddenFill>
            </a:ext>
          </a:extLst>
        </p:spPr>
      </p:pic>
      <p:sp>
        <p:nvSpPr>
          <p:cNvPr id="58371" name="Text Box 3">
            <a:extLst>
              <a:ext uri="{FF2B5EF4-FFF2-40B4-BE49-F238E27FC236}">
                <a16:creationId xmlns:a16="http://schemas.microsoft.com/office/drawing/2014/main" id="{2672D5C3-7BB9-4FA4-AA52-9985FB8CA430}"/>
              </a:ext>
            </a:extLst>
          </p:cNvPr>
          <p:cNvSpPr txBox="1">
            <a:spLocks noChangeArrowheads="1"/>
          </p:cNvSpPr>
          <p:nvPr/>
        </p:nvSpPr>
        <p:spPr bwMode="auto">
          <a:xfrm>
            <a:off x="1143000" y="0"/>
            <a:ext cx="70866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latin typeface="Arial" panose="020B0604020202020204" pitchFamily="34" charset="0"/>
              </a:rPr>
              <a:t>Add the distilled water and dilute to the calibration mark.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8371"/>
                                        </p:tgtEl>
                                        <p:attrNameLst>
                                          <p:attrName>style.visibility</p:attrName>
                                        </p:attrNameLst>
                                      </p:cBhvr>
                                      <p:to>
                                        <p:strVal val="visible"/>
                                      </p:to>
                                    </p:set>
                                    <p:animEffect transition="in" filter="box(out)">
                                      <p:cBhvr>
                                        <p:cTn id="7" dur="500"/>
                                        <p:tgtEl>
                                          <p:spTgt spid="58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dilution15">
            <a:extLst>
              <a:ext uri="{FF2B5EF4-FFF2-40B4-BE49-F238E27FC236}">
                <a16:creationId xmlns:a16="http://schemas.microsoft.com/office/drawing/2014/main" id="{5069D91C-399B-4D77-B402-39245CCAAB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57613" cy="3962400"/>
          </a:xfrm>
          <a:prstGeom prst="rect">
            <a:avLst/>
          </a:prstGeom>
          <a:noFill/>
          <a:extLst>
            <a:ext uri="{909E8E84-426E-40DD-AFC4-6F175D3DCCD1}">
              <a14:hiddenFill xmlns:a14="http://schemas.microsoft.com/office/drawing/2010/main">
                <a:solidFill>
                  <a:srgbClr val="FFFFFF"/>
                </a:solidFill>
              </a14:hiddenFill>
            </a:ext>
          </a:extLst>
        </p:spPr>
      </p:pic>
      <p:pic>
        <p:nvPicPr>
          <p:cNvPr id="60419" name="Picture 3" descr="dilution16">
            <a:extLst>
              <a:ext uri="{FF2B5EF4-FFF2-40B4-BE49-F238E27FC236}">
                <a16:creationId xmlns:a16="http://schemas.microsoft.com/office/drawing/2014/main" id="{FC56E320-6696-4633-BEB7-23B25DFCD5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0"/>
            <a:ext cx="3252788" cy="3962400"/>
          </a:xfrm>
          <a:prstGeom prst="rect">
            <a:avLst/>
          </a:prstGeom>
          <a:noFill/>
          <a:extLst>
            <a:ext uri="{909E8E84-426E-40DD-AFC4-6F175D3DCCD1}">
              <a14:hiddenFill xmlns:a14="http://schemas.microsoft.com/office/drawing/2010/main">
                <a:solidFill>
                  <a:srgbClr val="FFFFFF"/>
                </a:solidFill>
              </a14:hiddenFill>
            </a:ext>
          </a:extLst>
        </p:spPr>
      </p:pic>
      <p:pic>
        <p:nvPicPr>
          <p:cNvPr id="60420" name="Picture 4" descr="dilution17">
            <a:extLst>
              <a:ext uri="{FF2B5EF4-FFF2-40B4-BE49-F238E27FC236}">
                <a16:creationId xmlns:a16="http://schemas.microsoft.com/office/drawing/2014/main" id="{FFF4FCFB-339B-48E8-AEE8-86C25B5184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1013" y="0"/>
            <a:ext cx="3582987" cy="6858000"/>
          </a:xfrm>
          <a:prstGeom prst="rect">
            <a:avLst/>
          </a:prstGeom>
          <a:noFill/>
          <a:extLst>
            <a:ext uri="{909E8E84-426E-40DD-AFC4-6F175D3DCCD1}">
              <a14:hiddenFill xmlns:a14="http://schemas.microsoft.com/office/drawing/2010/main">
                <a:solidFill>
                  <a:srgbClr val="FFFFFF"/>
                </a:solidFill>
              </a14:hiddenFill>
            </a:ext>
          </a:extLst>
        </p:spPr>
      </p:pic>
      <p:sp>
        <p:nvSpPr>
          <p:cNvPr id="60421" name="Text Box 5">
            <a:extLst>
              <a:ext uri="{FF2B5EF4-FFF2-40B4-BE49-F238E27FC236}">
                <a16:creationId xmlns:a16="http://schemas.microsoft.com/office/drawing/2014/main" id="{97C00C27-F67F-4AEC-9609-A549B10239B5}"/>
              </a:ext>
            </a:extLst>
          </p:cNvPr>
          <p:cNvSpPr txBox="1">
            <a:spLocks noChangeArrowheads="1"/>
          </p:cNvSpPr>
          <p:nvPr/>
        </p:nvSpPr>
        <p:spPr bwMode="auto">
          <a:xfrm>
            <a:off x="457200" y="4724400"/>
            <a:ext cx="480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latin typeface="Arial" panose="020B0604020202020204" pitchFamily="34" charset="0"/>
              </a:rPr>
              <a:t>Mix thoroughly, this second dilution and submit it to the instructor for analysis.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0420"/>
                                        </p:tgtEl>
                                        <p:attrNameLst>
                                          <p:attrName>style.visibility</p:attrName>
                                        </p:attrNameLst>
                                      </p:cBhvr>
                                      <p:to>
                                        <p:strVal val="visible"/>
                                      </p:to>
                                    </p:set>
                                    <p:anim calcmode="lin" valueType="num">
                                      <p:cBhvr additive="base">
                                        <p:cTn id="7" dur="500" fill="hold"/>
                                        <p:tgtEl>
                                          <p:spTgt spid="60420"/>
                                        </p:tgtEl>
                                        <p:attrNameLst>
                                          <p:attrName>ppt_x</p:attrName>
                                        </p:attrNameLst>
                                      </p:cBhvr>
                                      <p:tavLst>
                                        <p:tav tm="0">
                                          <p:val>
                                            <p:strVal val="#ppt_x"/>
                                          </p:val>
                                        </p:tav>
                                        <p:tav tm="100000">
                                          <p:val>
                                            <p:strVal val="#ppt_x"/>
                                          </p:val>
                                        </p:tav>
                                      </p:tavLst>
                                    </p:anim>
                                    <p:anim calcmode="lin" valueType="num">
                                      <p:cBhvr additive="base">
                                        <p:cTn id="8" dur="500" fill="hold"/>
                                        <p:tgtEl>
                                          <p:spTgt spid="6042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421"/>
                                        </p:tgtEl>
                                        <p:attrNameLst>
                                          <p:attrName>style.visibility</p:attrName>
                                        </p:attrNameLst>
                                      </p:cBhvr>
                                      <p:to>
                                        <p:strVal val="visible"/>
                                      </p:to>
                                    </p:set>
                                    <p:anim calcmode="lin" valueType="num">
                                      <p:cBhvr additive="base">
                                        <p:cTn id="13" dur="500" fill="hold"/>
                                        <p:tgtEl>
                                          <p:spTgt spid="60421"/>
                                        </p:tgtEl>
                                        <p:attrNameLst>
                                          <p:attrName>ppt_x</p:attrName>
                                        </p:attrNameLst>
                                      </p:cBhvr>
                                      <p:tavLst>
                                        <p:tav tm="0">
                                          <p:val>
                                            <p:strVal val="#ppt_x"/>
                                          </p:val>
                                        </p:tav>
                                        <p:tav tm="100000">
                                          <p:val>
                                            <p:strVal val="#ppt_x"/>
                                          </p:val>
                                        </p:tav>
                                      </p:tavLst>
                                    </p:anim>
                                    <p:anim calcmode="lin" valueType="num">
                                      <p:cBhvr additive="base">
                                        <p:cTn id="14" dur="500" fill="hold"/>
                                        <p:tgtEl>
                                          <p:spTgt spid="604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ipeting1">
            <a:extLst>
              <a:ext uri="{FF2B5EF4-FFF2-40B4-BE49-F238E27FC236}">
                <a16:creationId xmlns:a16="http://schemas.microsoft.com/office/drawing/2014/main" id="{112B5866-27DB-4887-806C-94FCF895B4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30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173" name="Text Box 5">
            <a:extLst>
              <a:ext uri="{FF2B5EF4-FFF2-40B4-BE49-F238E27FC236}">
                <a16:creationId xmlns:a16="http://schemas.microsoft.com/office/drawing/2014/main" id="{5ADE1D2B-E355-4959-BE61-9AD816C782B0}"/>
              </a:ext>
            </a:extLst>
          </p:cNvPr>
          <p:cNvSpPr txBox="1">
            <a:spLocks noChangeArrowheads="1"/>
          </p:cNvSpPr>
          <p:nvPr/>
        </p:nvSpPr>
        <p:spPr bwMode="auto">
          <a:xfrm>
            <a:off x="49213" y="12700"/>
            <a:ext cx="5029200" cy="15525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rPr>
              <a:t>Measure and record  the mass of a clean, dry stoppered 50 mL Erlenmeyer flask on the analytical balance. </a:t>
            </a:r>
          </a:p>
        </p:txBody>
      </p:sp>
      <p:pic>
        <p:nvPicPr>
          <p:cNvPr id="7174" name="Picture 6" descr="pipeting15">
            <a:extLst>
              <a:ext uri="{FF2B5EF4-FFF2-40B4-BE49-F238E27FC236}">
                <a16:creationId xmlns:a16="http://schemas.microsoft.com/office/drawing/2014/main" id="{F9A448A3-9198-4FD9-B4A0-76C72115BA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6988" y="0"/>
            <a:ext cx="4037012" cy="5105400"/>
          </a:xfrm>
          <a:prstGeom prst="rect">
            <a:avLst/>
          </a:prstGeom>
          <a:noFill/>
          <a:extLst>
            <a:ext uri="{909E8E84-426E-40DD-AFC4-6F175D3DCCD1}">
              <a14:hiddenFill xmlns:a14="http://schemas.microsoft.com/office/drawing/2010/main">
                <a:solidFill>
                  <a:srgbClr val="FFFFFF"/>
                </a:solidFill>
              </a14:hiddenFill>
            </a:ext>
          </a:extLst>
        </p:spPr>
      </p:pic>
      <p:sp>
        <p:nvSpPr>
          <p:cNvPr id="7175" name="Text Box 7">
            <a:extLst>
              <a:ext uri="{FF2B5EF4-FFF2-40B4-BE49-F238E27FC236}">
                <a16:creationId xmlns:a16="http://schemas.microsoft.com/office/drawing/2014/main" id="{6D331BC6-3117-4021-9059-5DB71E3844D1}"/>
              </a:ext>
            </a:extLst>
          </p:cNvPr>
          <p:cNvSpPr txBox="1">
            <a:spLocks noChangeArrowheads="1"/>
          </p:cNvSpPr>
          <p:nvPr/>
        </p:nvSpPr>
        <p:spPr bwMode="auto">
          <a:xfrm>
            <a:off x="5334000" y="5410200"/>
            <a:ext cx="3657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rPr>
              <a:t>Pour about 20 mL of pipetting solution into the 50 mL beaker.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additive="base">
                                        <p:cTn id="7" dur="500" fill="hold"/>
                                        <p:tgtEl>
                                          <p:spTgt spid="7173"/>
                                        </p:tgtEl>
                                        <p:attrNameLst>
                                          <p:attrName>ppt_x</p:attrName>
                                        </p:attrNameLst>
                                      </p:cBhvr>
                                      <p:tavLst>
                                        <p:tav tm="0">
                                          <p:val>
                                            <p:strVal val="0-#ppt_w/2"/>
                                          </p:val>
                                        </p:tav>
                                        <p:tav tm="100000">
                                          <p:val>
                                            <p:strVal val="#ppt_x"/>
                                          </p:val>
                                        </p:tav>
                                      </p:tavLst>
                                    </p:anim>
                                    <p:anim calcmode="lin" valueType="num">
                                      <p:cBhvr additive="base">
                                        <p:cTn id="8" dur="500" fill="hold"/>
                                        <p:tgtEl>
                                          <p:spTgt spid="717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7174"/>
                                        </p:tgtEl>
                                        <p:attrNameLst>
                                          <p:attrName>style.visibility</p:attrName>
                                        </p:attrNameLst>
                                      </p:cBhvr>
                                      <p:to>
                                        <p:strVal val="visible"/>
                                      </p:to>
                                    </p:set>
                                    <p:anim calcmode="lin" valueType="num">
                                      <p:cBhvr additive="base">
                                        <p:cTn id="13" dur="500" fill="hold"/>
                                        <p:tgtEl>
                                          <p:spTgt spid="7174"/>
                                        </p:tgtEl>
                                        <p:attrNameLst>
                                          <p:attrName>ppt_x</p:attrName>
                                        </p:attrNameLst>
                                      </p:cBhvr>
                                      <p:tavLst>
                                        <p:tav tm="0">
                                          <p:val>
                                            <p:strVal val="1+#ppt_w/2"/>
                                          </p:val>
                                        </p:tav>
                                        <p:tav tm="100000">
                                          <p:val>
                                            <p:strVal val="#ppt_x"/>
                                          </p:val>
                                        </p:tav>
                                      </p:tavLst>
                                    </p:anim>
                                    <p:anim calcmode="lin" valueType="num">
                                      <p:cBhvr additive="base">
                                        <p:cTn id="14" dur="500" fill="hold"/>
                                        <p:tgtEl>
                                          <p:spTgt spid="717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175"/>
                                        </p:tgtEl>
                                        <p:attrNameLst>
                                          <p:attrName>style.visibility</p:attrName>
                                        </p:attrNameLst>
                                      </p:cBhvr>
                                      <p:to>
                                        <p:strVal val="visible"/>
                                      </p:to>
                                    </p:set>
                                    <p:anim calcmode="lin" valueType="num">
                                      <p:cBhvr additive="base">
                                        <p:cTn id="19" dur="500" fill="hold"/>
                                        <p:tgtEl>
                                          <p:spTgt spid="7175"/>
                                        </p:tgtEl>
                                        <p:attrNameLst>
                                          <p:attrName>ppt_x</p:attrName>
                                        </p:attrNameLst>
                                      </p:cBhvr>
                                      <p:tavLst>
                                        <p:tav tm="0">
                                          <p:val>
                                            <p:strVal val="1+#ppt_w/2"/>
                                          </p:val>
                                        </p:tav>
                                        <p:tav tm="100000">
                                          <p:val>
                                            <p:strVal val="#ppt_x"/>
                                          </p:val>
                                        </p:tav>
                                      </p:tavLst>
                                    </p:anim>
                                    <p:anim calcmode="lin" valueType="num">
                                      <p:cBhvr additive="base">
                                        <p:cTn id="20" dur="500" fill="hold"/>
                                        <p:tgtEl>
                                          <p:spTgt spid="71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autoUpdateAnimBg="0"/>
      <p:bldP spid="717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ipeting2">
            <a:extLst>
              <a:ext uri="{FF2B5EF4-FFF2-40B4-BE49-F238E27FC236}">
                <a16:creationId xmlns:a16="http://schemas.microsoft.com/office/drawing/2014/main" id="{0C3C0D28-64A1-4EC6-9AD8-606A23B20D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62600" cy="348615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pipeting3">
            <a:extLst>
              <a:ext uri="{FF2B5EF4-FFF2-40B4-BE49-F238E27FC236}">
                <a16:creationId xmlns:a16="http://schemas.microsoft.com/office/drawing/2014/main" id="{43E36D96-0C47-4832-AF19-ECFA094AFC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6150" y="685800"/>
            <a:ext cx="4387850" cy="5562600"/>
          </a:xfrm>
          <a:prstGeom prst="rect">
            <a:avLst/>
          </a:prstGeom>
          <a:noFill/>
          <a:extLst>
            <a:ext uri="{909E8E84-426E-40DD-AFC4-6F175D3DCCD1}">
              <a14:hiddenFill xmlns:a14="http://schemas.microsoft.com/office/drawing/2010/main">
                <a:solidFill>
                  <a:srgbClr val="FFFFFF"/>
                </a:solidFill>
              </a14:hiddenFill>
            </a:ext>
          </a:extLst>
        </p:spPr>
      </p:pic>
      <p:sp>
        <p:nvSpPr>
          <p:cNvPr id="11270" name="Text Box 6">
            <a:extLst>
              <a:ext uri="{FF2B5EF4-FFF2-40B4-BE49-F238E27FC236}">
                <a16:creationId xmlns:a16="http://schemas.microsoft.com/office/drawing/2014/main" id="{E3643CF4-7A31-4602-86E8-6A1BAD4F361D}"/>
              </a:ext>
            </a:extLst>
          </p:cNvPr>
          <p:cNvSpPr txBox="1">
            <a:spLocks noChangeArrowheads="1"/>
          </p:cNvSpPr>
          <p:nvPr/>
        </p:nvSpPr>
        <p:spPr bwMode="auto">
          <a:xfrm>
            <a:off x="0" y="4267200"/>
            <a:ext cx="4648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cs typeface="Times New Roman" panose="02020603050405020304" pitchFamily="18" charset="0"/>
              </a:rPr>
              <a:t>Place the pipet bulb on the end of the pipet. Squeeze the bulb to empty out the air.</a:t>
            </a:r>
            <a:endParaRPr lang="en-US" altLang="en-US">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additive="base">
                                        <p:cTn id="7" dur="500" fill="hold"/>
                                        <p:tgtEl>
                                          <p:spTgt spid="11268"/>
                                        </p:tgtEl>
                                        <p:attrNameLst>
                                          <p:attrName>ppt_x</p:attrName>
                                        </p:attrNameLst>
                                      </p:cBhvr>
                                      <p:tavLst>
                                        <p:tav tm="0">
                                          <p:val>
                                            <p:strVal val="1+#ppt_w/2"/>
                                          </p:val>
                                        </p:tav>
                                        <p:tav tm="100000">
                                          <p:val>
                                            <p:strVal val="#ppt_x"/>
                                          </p:val>
                                        </p:tav>
                                      </p:tavLst>
                                    </p:anim>
                                    <p:anim calcmode="lin" valueType="num">
                                      <p:cBhvr additive="base">
                                        <p:cTn id="8" dur="500" fill="hold"/>
                                        <p:tgtEl>
                                          <p:spTgt spid="1126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1270"/>
                                        </p:tgtEl>
                                        <p:attrNameLst>
                                          <p:attrName>style.visibility</p:attrName>
                                        </p:attrNameLst>
                                      </p:cBhvr>
                                      <p:to>
                                        <p:strVal val="visible"/>
                                      </p:to>
                                    </p:set>
                                    <p:animEffect transition="in" filter="checkerboard(across)">
                                      <p:cBhvr>
                                        <p:cTn id="13"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pipeting4">
            <a:extLst>
              <a:ext uri="{FF2B5EF4-FFF2-40B4-BE49-F238E27FC236}">
                <a16:creationId xmlns:a16="http://schemas.microsoft.com/office/drawing/2014/main" id="{831FECD0-103C-4981-9EBF-4BF0CCA66A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2813" y="0"/>
            <a:ext cx="4421187" cy="6858000"/>
          </a:xfrm>
          <a:prstGeom prst="rect">
            <a:avLst/>
          </a:prstGeom>
          <a:noFill/>
          <a:extLst>
            <a:ext uri="{909E8E84-426E-40DD-AFC4-6F175D3DCCD1}">
              <a14:hiddenFill xmlns:a14="http://schemas.microsoft.com/office/drawing/2010/main">
                <a:solidFill>
                  <a:srgbClr val="FFFFFF"/>
                </a:solidFill>
              </a14:hiddenFill>
            </a:ext>
          </a:extLst>
        </p:spPr>
      </p:pic>
      <p:sp>
        <p:nvSpPr>
          <p:cNvPr id="64515" name="Rectangle 3">
            <a:extLst>
              <a:ext uri="{FF2B5EF4-FFF2-40B4-BE49-F238E27FC236}">
                <a16:creationId xmlns:a16="http://schemas.microsoft.com/office/drawing/2014/main" id="{6EF224FF-8EF7-43EF-B0D2-EC6FDA402B8A}"/>
              </a:ext>
            </a:extLst>
          </p:cNvPr>
          <p:cNvSpPr>
            <a:spLocks noChangeArrowheads="1"/>
          </p:cNvSpPr>
          <p:nvPr/>
        </p:nvSpPr>
        <p:spPr bwMode="auto">
          <a:xfrm>
            <a:off x="609600" y="990600"/>
            <a:ext cx="35052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latin typeface="Arial" panose="020B0604020202020204" pitchFamily="34" charset="0"/>
                <a:cs typeface="Times New Roman" panose="02020603050405020304" pitchFamily="18" charset="0"/>
              </a:rPr>
              <a:t>Place the pipet into the solution, slowly releasing the pressure on the bulb.With a pipet bulb withdraw small quantities of the pipetting solution.</a:t>
            </a:r>
          </a:p>
        </p:txBody>
      </p:sp>
      <p:sp>
        <p:nvSpPr>
          <p:cNvPr id="64516" name="Text Box 4">
            <a:extLst>
              <a:ext uri="{FF2B5EF4-FFF2-40B4-BE49-F238E27FC236}">
                <a16:creationId xmlns:a16="http://schemas.microsoft.com/office/drawing/2014/main" id="{73C4DA86-4145-48BA-AA97-A55D572CC8AA}"/>
              </a:ext>
            </a:extLst>
          </p:cNvPr>
          <p:cNvSpPr txBox="1">
            <a:spLocks noChangeArrowheads="1"/>
          </p:cNvSpPr>
          <p:nvPr/>
        </p:nvSpPr>
        <p:spPr bwMode="auto">
          <a:xfrm>
            <a:off x="381000" y="3962400"/>
            <a:ext cx="4191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rPr>
              <a:t>Watch the solution rise in the pipet, do not let any solution get into the bulb.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515"/>
                                        </p:tgtEl>
                                        <p:attrNameLst>
                                          <p:attrName>style.visibility</p:attrName>
                                        </p:attrNameLst>
                                      </p:cBhvr>
                                      <p:to>
                                        <p:strVal val="visible"/>
                                      </p:to>
                                    </p:set>
                                    <p:anim calcmode="lin" valueType="num">
                                      <p:cBhvr additive="base">
                                        <p:cTn id="7" dur="500" fill="hold"/>
                                        <p:tgtEl>
                                          <p:spTgt spid="64515"/>
                                        </p:tgtEl>
                                        <p:attrNameLst>
                                          <p:attrName>ppt_x</p:attrName>
                                        </p:attrNameLst>
                                      </p:cBhvr>
                                      <p:tavLst>
                                        <p:tav tm="0">
                                          <p:val>
                                            <p:strVal val="0-#ppt_w/2"/>
                                          </p:val>
                                        </p:tav>
                                        <p:tav tm="100000">
                                          <p:val>
                                            <p:strVal val="#ppt_x"/>
                                          </p:val>
                                        </p:tav>
                                      </p:tavLst>
                                    </p:anim>
                                    <p:anim calcmode="lin" valueType="num">
                                      <p:cBhvr additive="base">
                                        <p:cTn id="8" dur="500" fill="hold"/>
                                        <p:tgtEl>
                                          <p:spTgt spid="6451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4516"/>
                                        </p:tgtEl>
                                        <p:attrNameLst>
                                          <p:attrName>style.visibility</p:attrName>
                                        </p:attrNameLst>
                                      </p:cBhvr>
                                      <p:to>
                                        <p:strVal val="visible"/>
                                      </p:to>
                                    </p:set>
                                    <p:anim calcmode="lin" valueType="num">
                                      <p:cBhvr additive="base">
                                        <p:cTn id="13" dur="500" fill="hold"/>
                                        <p:tgtEl>
                                          <p:spTgt spid="64516"/>
                                        </p:tgtEl>
                                        <p:attrNameLst>
                                          <p:attrName>ppt_x</p:attrName>
                                        </p:attrNameLst>
                                      </p:cBhvr>
                                      <p:tavLst>
                                        <p:tav tm="0">
                                          <p:val>
                                            <p:strVal val="0-#ppt_w/2"/>
                                          </p:val>
                                        </p:tav>
                                        <p:tav tm="100000">
                                          <p:val>
                                            <p:strVal val="#ppt_x"/>
                                          </p:val>
                                        </p:tav>
                                      </p:tavLst>
                                    </p:anim>
                                    <p:anim calcmode="lin" valueType="num">
                                      <p:cBhvr additive="base">
                                        <p:cTn id="14" dur="500" fill="hold"/>
                                        <p:tgtEl>
                                          <p:spTgt spid="645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autoUpdateAnimBg="0"/>
      <p:bldP spid="6451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pipeting5">
            <a:extLst>
              <a:ext uri="{FF2B5EF4-FFF2-40B4-BE49-F238E27FC236}">
                <a16:creationId xmlns:a16="http://schemas.microsoft.com/office/drawing/2014/main" id="{94442BBC-F88F-4D99-92D1-85BB8DCE76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962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293" name="Text Box 5">
            <a:extLst>
              <a:ext uri="{FF2B5EF4-FFF2-40B4-BE49-F238E27FC236}">
                <a16:creationId xmlns:a16="http://schemas.microsoft.com/office/drawing/2014/main" id="{0C19FD4F-F35D-471A-9F02-27B639AAB5D0}"/>
              </a:ext>
            </a:extLst>
          </p:cNvPr>
          <p:cNvSpPr txBox="1">
            <a:spLocks noChangeArrowheads="1"/>
          </p:cNvSpPr>
          <p:nvPr/>
        </p:nvSpPr>
        <p:spPr bwMode="auto">
          <a:xfrm>
            <a:off x="4343400" y="838200"/>
            <a:ext cx="426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cs typeface="Times New Roman" panose="02020603050405020304" pitchFamily="18" charset="0"/>
              </a:rPr>
              <a:t>Make sure to use your index finger to handle the pipet.</a:t>
            </a:r>
            <a:r>
              <a:rPr lang="en-US" altLang="en-US">
                <a:latin typeface="Arial" panose="020B0604020202020204" pitchFamily="34" charset="0"/>
              </a:rPr>
              <a:t> </a:t>
            </a:r>
          </a:p>
        </p:txBody>
      </p:sp>
      <p:sp>
        <p:nvSpPr>
          <p:cNvPr id="12294" name="Line 6">
            <a:extLst>
              <a:ext uri="{FF2B5EF4-FFF2-40B4-BE49-F238E27FC236}">
                <a16:creationId xmlns:a16="http://schemas.microsoft.com/office/drawing/2014/main" id="{15794FA5-3396-44B6-9DAF-5056571E794B}"/>
              </a:ext>
            </a:extLst>
          </p:cNvPr>
          <p:cNvSpPr>
            <a:spLocks noChangeShapeType="1"/>
          </p:cNvSpPr>
          <p:nvPr/>
        </p:nvSpPr>
        <p:spPr bwMode="auto">
          <a:xfrm rot="32408357">
            <a:off x="2589213" y="1065213"/>
            <a:ext cx="1676400" cy="1587"/>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298" name="Text Box 10">
            <a:extLst>
              <a:ext uri="{FF2B5EF4-FFF2-40B4-BE49-F238E27FC236}">
                <a16:creationId xmlns:a16="http://schemas.microsoft.com/office/drawing/2014/main" id="{A5285E14-6EDD-4F8A-8F14-47F86C1CD117}"/>
              </a:ext>
            </a:extLst>
          </p:cNvPr>
          <p:cNvSpPr txBox="1">
            <a:spLocks noChangeArrowheads="1"/>
          </p:cNvSpPr>
          <p:nvPr/>
        </p:nvSpPr>
        <p:spPr bwMode="auto">
          <a:xfrm>
            <a:off x="4724400" y="2667000"/>
            <a:ext cx="36576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rPr>
              <a:t>Once a </a:t>
            </a:r>
            <a:r>
              <a:rPr lang="en-US" altLang="en-US">
                <a:latin typeface="Arial" panose="020B0604020202020204" pitchFamily="34" charset="0"/>
                <a:cs typeface="Times New Roman" panose="02020603050405020304" pitchFamily="18" charset="0"/>
              </a:rPr>
              <a:t>small quantity of the pipetting solution</a:t>
            </a:r>
            <a:r>
              <a:rPr lang="en-US" altLang="en-US">
                <a:latin typeface="Arial" panose="020B0604020202020204" pitchFamily="34" charset="0"/>
              </a:rPr>
              <a:t> is in the pipet, quickly remove the bulb and press down on the end of the pipet with your index finger.</a:t>
            </a:r>
          </a:p>
        </p:txBody>
      </p:sp>
      <p:sp>
        <p:nvSpPr>
          <p:cNvPr id="12299" name="Line 11">
            <a:extLst>
              <a:ext uri="{FF2B5EF4-FFF2-40B4-BE49-F238E27FC236}">
                <a16:creationId xmlns:a16="http://schemas.microsoft.com/office/drawing/2014/main" id="{9BCBC7D9-9A45-44D7-BDF3-12466500B25F}"/>
              </a:ext>
            </a:extLst>
          </p:cNvPr>
          <p:cNvSpPr>
            <a:spLocks noChangeShapeType="1"/>
          </p:cNvSpPr>
          <p:nvPr/>
        </p:nvSpPr>
        <p:spPr bwMode="auto">
          <a:xfrm rot="32408357">
            <a:off x="2438400" y="5715000"/>
            <a:ext cx="1676400" cy="1588"/>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98"/>
                                        </p:tgtEl>
                                        <p:attrNameLst>
                                          <p:attrName>style.visibility</p:attrName>
                                        </p:attrNameLst>
                                      </p:cBhvr>
                                      <p:to>
                                        <p:strVal val="visible"/>
                                      </p:to>
                                    </p:set>
                                    <p:animEffect transition="in" filter="dissolve">
                                      <p:cBhvr>
                                        <p:cTn id="7" dur="500"/>
                                        <p:tgtEl>
                                          <p:spTgt spid="122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299"/>
                                        </p:tgtEl>
                                        <p:attrNameLst>
                                          <p:attrName>style.visibility</p:attrName>
                                        </p:attrNameLst>
                                      </p:cBhvr>
                                      <p:to>
                                        <p:strVal val="visible"/>
                                      </p:to>
                                    </p:set>
                                    <p:animEffect transition="in" filter="blinds(horizontal)">
                                      <p:cBhvr>
                                        <p:cTn id="12" dur="500"/>
                                        <p:tgtEl>
                                          <p:spTgt spid="122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293"/>
                                        </p:tgtEl>
                                        <p:attrNameLst>
                                          <p:attrName>style.visibility</p:attrName>
                                        </p:attrNameLst>
                                      </p:cBhvr>
                                      <p:to>
                                        <p:strVal val="visible"/>
                                      </p:to>
                                    </p:set>
                                    <p:animEffect transition="in" filter="blinds(horizontal)">
                                      <p:cBhvr>
                                        <p:cTn id="17" dur="500"/>
                                        <p:tgtEl>
                                          <p:spTgt spid="122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2294"/>
                                        </p:tgtEl>
                                        <p:attrNameLst>
                                          <p:attrName>style.visibility</p:attrName>
                                        </p:attrNameLst>
                                      </p:cBhvr>
                                      <p:to>
                                        <p:strVal val="visible"/>
                                      </p:to>
                                    </p:set>
                                    <p:animEffect transition="in" filter="blinds(horizontal)">
                                      <p:cBhvr>
                                        <p:cTn id="22"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utoUpdateAnimBg="0"/>
      <p:bldP spid="1229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pipeting7">
            <a:extLst>
              <a:ext uri="{FF2B5EF4-FFF2-40B4-BE49-F238E27FC236}">
                <a16:creationId xmlns:a16="http://schemas.microsoft.com/office/drawing/2014/main" id="{45741832-1B67-4A91-B801-7E42BD085D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3713"/>
          </a:xfrm>
          <a:prstGeom prst="rect">
            <a:avLst/>
          </a:prstGeom>
          <a:noFill/>
          <a:extLst>
            <a:ext uri="{909E8E84-426E-40DD-AFC4-6F175D3DCCD1}">
              <a14:hiddenFill xmlns:a14="http://schemas.microsoft.com/office/drawing/2010/main">
                <a:solidFill>
                  <a:srgbClr val="FFFFFF"/>
                </a:solidFill>
              </a14:hiddenFill>
            </a:ext>
          </a:extLst>
        </p:spPr>
      </p:pic>
      <p:sp>
        <p:nvSpPr>
          <p:cNvPr id="13319" name="Text Box 7">
            <a:extLst>
              <a:ext uri="{FF2B5EF4-FFF2-40B4-BE49-F238E27FC236}">
                <a16:creationId xmlns:a16="http://schemas.microsoft.com/office/drawing/2014/main" id="{A55CE812-D3B8-46A4-B417-0A7A77A78F1F}"/>
              </a:ext>
            </a:extLst>
          </p:cNvPr>
          <p:cNvSpPr txBox="1">
            <a:spLocks noChangeArrowheads="1"/>
          </p:cNvSpPr>
          <p:nvPr/>
        </p:nvSpPr>
        <p:spPr bwMode="auto">
          <a:xfrm>
            <a:off x="0" y="0"/>
            <a:ext cx="9144000"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rPr>
              <a:t>Invert the pipet to a horizontal position. Turn and rotate the pipet so all inside surfaces have come into contact with the solution.</a:t>
            </a:r>
          </a:p>
        </p:txBody>
      </p:sp>
      <p:sp>
        <p:nvSpPr>
          <p:cNvPr id="13320" name="AutoShape 8">
            <a:extLst>
              <a:ext uri="{FF2B5EF4-FFF2-40B4-BE49-F238E27FC236}">
                <a16:creationId xmlns:a16="http://schemas.microsoft.com/office/drawing/2014/main" id="{86BC2ABD-B5A1-4DFB-9C07-62162B4B048E}"/>
              </a:ext>
            </a:extLst>
          </p:cNvPr>
          <p:cNvSpPr>
            <a:spLocks noChangeArrowheads="1"/>
          </p:cNvSpPr>
          <p:nvPr/>
        </p:nvSpPr>
        <p:spPr bwMode="auto">
          <a:xfrm rot="583152">
            <a:off x="7924800" y="4038600"/>
            <a:ext cx="381000" cy="914400"/>
          </a:xfrm>
          <a:prstGeom prst="curvedUpArrow">
            <a:avLst>
              <a:gd name="adj1" fmla="val 20000"/>
              <a:gd name="adj2" fmla="val 40000"/>
              <a:gd name="adj3" fmla="val 80000"/>
            </a:avLst>
          </a:prstGeom>
          <a:solidFill>
            <a:schemeClr val="bg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3324" name="AutoShape 12">
            <a:extLst>
              <a:ext uri="{FF2B5EF4-FFF2-40B4-BE49-F238E27FC236}">
                <a16:creationId xmlns:a16="http://schemas.microsoft.com/office/drawing/2014/main" id="{C0147FA7-1ED0-4661-AB8E-CDD9737D0C97}"/>
              </a:ext>
            </a:extLst>
          </p:cNvPr>
          <p:cNvSpPr>
            <a:spLocks noChangeArrowheads="1"/>
          </p:cNvSpPr>
          <p:nvPr/>
        </p:nvSpPr>
        <p:spPr bwMode="auto">
          <a:xfrm rot="11392488">
            <a:off x="8153400" y="2795588"/>
            <a:ext cx="381000" cy="914400"/>
          </a:xfrm>
          <a:prstGeom prst="curvedUpArrow">
            <a:avLst>
              <a:gd name="adj1" fmla="val 20000"/>
              <a:gd name="adj2" fmla="val 40000"/>
              <a:gd name="adj3" fmla="val 8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319"/>
                                        </p:tgtEl>
                                        <p:attrNameLst>
                                          <p:attrName>style.visibility</p:attrName>
                                        </p:attrNameLst>
                                      </p:cBhvr>
                                      <p:to>
                                        <p:strVal val="visible"/>
                                      </p:to>
                                    </p:set>
                                    <p:anim calcmode="lin" valueType="num">
                                      <p:cBhvr additive="base">
                                        <p:cTn id="7" dur="500" fill="hold"/>
                                        <p:tgtEl>
                                          <p:spTgt spid="13319"/>
                                        </p:tgtEl>
                                        <p:attrNameLst>
                                          <p:attrName>ppt_x</p:attrName>
                                        </p:attrNameLst>
                                      </p:cBhvr>
                                      <p:tavLst>
                                        <p:tav tm="0">
                                          <p:val>
                                            <p:strVal val="#ppt_x"/>
                                          </p:val>
                                        </p:tav>
                                        <p:tav tm="100000">
                                          <p:val>
                                            <p:strVal val="#ppt_x"/>
                                          </p:val>
                                        </p:tav>
                                      </p:tavLst>
                                    </p:anim>
                                    <p:anim calcmode="lin" valueType="num">
                                      <p:cBhvr additive="base">
                                        <p:cTn id="8" dur="500" fill="hold"/>
                                        <p:tgtEl>
                                          <p:spTgt spid="1331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3320"/>
                                        </p:tgtEl>
                                        <p:attrNameLst>
                                          <p:attrName>style.visibility</p:attrName>
                                        </p:attrNameLst>
                                      </p:cBhvr>
                                      <p:to>
                                        <p:strVal val="visible"/>
                                      </p:to>
                                    </p:set>
                                    <p:animEffect transition="in" filter="box(out)">
                                      <p:cBhvr>
                                        <p:cTn id="13" dur="500"/>
                                        <p:tgtEl>
                                          <p:spTgt spid="1332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3324"/>
                                        </p:tgtEl>
                                        <p:attrNameLst>
                                          <p:attrName>style.visibility</p:attrName>
                                        </p:attrNameLst>
                                      </p:cBhvr>
                                      <p:to>
                                        <p:strVal val="visible"/>
                                      </p:to>
                                    </p:set>
                                    <p:animEffect transition="in" filter="box(out)">
                                      <p:cBhvr>
                                        <p:cTn id="18" dur="500"/>
                                        <p:tgtEl>
                                          <p:spTgt spid="1332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xit" presetSubtype="16" fill="hold" grpId="1" nodeType="clickEffect">
                                  <p:stCondLst>
                                    <p:cond delay="0"/>
                                  </p:stCondLst>
                                  <p:childTnLst>
                                    <p:animEffect transition="out" filter="box(in)">
                                      <p:cBhvr>
                                        <p:cTn id="22" dur="500"/>
                                        <p:tgtEl>
                                          <p:spTgt spid="13320"/>
                                        </p:tgtEl>
                                      </p:cBhvr>
                                    </p:animEffect>
                                    <p:set>
                                      <p:cBhvr>
                                        <p:cTn id="23" dur="1" fill="hold">
                                          <p:stCondLst>
                                            <p:cond delay="499"/>
                                          </p:stCondLst>
                                        </p:cTn>
                                        <p:tgtEl>
                                          <p:spTgt spid="13320"/>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xit" presetSubtype="16" fill="hold" grpId="1" nodeType="clickEffect">
                                  <p:stCondLst>
                                    <p:cond delay="0"/>
                                  </p:stCondLst>
                                  <p:childTnLst>
                                    <p:animEffect transition="out" filter="box(in)">
                                      <p:cBhvr>
                                        <p:cTn id="27" dur="500"/>
                                        <p:tgtEl>
                                          <p:spTgt spid="13324"/>
                                        </p:tgtEl>
                                      </p:cBhvr>
                                    </p:animEffect>
                                    <p:set>
                                      <p:cBhvr>
                                        <p:cTn id="28" dur="1" fill="hold">
                                          <p:stCondLst>
                                            <p:cond delay="499"/>
                                          </p:stCondLst>
                                        </p:cTn>
                                        <p:tgtEl>
                                          <p:spTgt spid="133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animBg="1" autoUpdateAnimBg="0"/>
      <p:bldP spid="13320" grpId="0" animBg="1"/>
      <p:bldP spid="13320" grpId="1" animBg="1"/>
      <p:bldP spid="13324" grpId="0" animBg="1"/>
      <p:bldP spid="1332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ipeting6">
            <a:extLst>
              <a:ext uri="{FF2B5EF4-FFF2-40B4-BE49-F238E27FC236}">
                <a16:creationId xmlns:a16="http://schemas.microsoft.com/office/drawing/2014/main" id="{6751E6A7-2F38-4857-82CE-EF627EFCFF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09700"/>
            <a:ext cx="9144000" cy="5448300"/>
          </a:xfrm>
          <a:prstGeom prst="rect">
            <a:avLst/>
          </a:prstGeom>
          <a:noFill/>
          <a:extLst>
            <a:ext uri="{909E8E84-426E-40DD-AFC4-6F175D3DCCD1}">
              <a14:hiddenFill xmlns:a14="http://schemas.microsoft.com/office/drawing/2010/main">
                <a:solidFill>
                  <a:srgbClr val="FFFFFF"/>
                </a:solidFill>
              </a14:hiddenFill>
            </a:ext>
          </a:extLst>
        </p:spPr>
      </p:pic>
      <p:sp>
        <p:nvSpPr>
          <p:cNvPr id="20483" name="Text Box 3">
            <a:extLst>
              <a:ext uri="{FF2B5EF4-FFF2-40B4-BE49-F238E27FC236}">
                <a16:creationId xmlns:a16="http://schemas.microsoft.com/office/drawing/2014/main" id="{116D8579-1BBB-4FCB-B8A6-3895208E88EE}"/>
              </a:ext>
            </a:extLst>
          </p:cNvPr>
          <p:cNvSpPr txBox="1">
            <a:spLocks noChangeArrowheads="1"/>
          </p:cNvSpPr>
          <p:nvPr/>
        </p:nvSpPr>
        <p:spPr bwMode="auto">
          <a:xfrm>
            <a:off x="1143000" y="152400"/>
            <a:ext cx="7239000" cy="11874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rPr>
              <a:t>Drain and discard this solution into the waste beaker. </a:t>
            </a:r>
            <a:r>
              <a:rPr lang="en-US" altLang="en-US">
                <a:latin typeface="Arial" panose="020B0604020202020204" pitchFamily="34" charset="0"/>
                <a:cs typeface="Times New Roman" panose="02020603050405020304" pitchFamily="18" charset="0"/>
              </a:rPr>
              <a:t>Rinse the 10.00 mL volumetric pipet three times with small quantities of the pipetting solution.</a:t>
            </a:r>
            <a:endParaRPr lang="en-US" altLang="en-US">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blinds(horizontal)">
                                      <p:cBhvr>
                                        <p:cTn id="7"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ipeting4">
            <a:extLst>
              <a:ext uri="{FF2B5EF4-FFF2-40B4-BE49-F238E27FC236}">
                <a16:creationId xmlns:a16="http://schemas.microsoft.com/office/drawing/2014/main" id="{25C0A6AD-5EA8-41BE-96AB-C40824E989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19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411" name="Text Box 3">
            <a:extLst>
              <a:ext uri="{FF2B5EF4-FFF2-40B4-BE49-F238E27FC236}">
                <a16:creationId xmlns:a16="http://schemas.microsoft.com/office/drawing/2014/main" id="{7D74D300-6398-4125-9C17-AF428FA4C950}"/>
              </a:ext>
            </a:extLst>
          </p:cNvPr>
          <p:cNvSpPr txBox="1">
            <a:spLocks noChangeArrowheads="1"/>
          </p:cNvSpPr>
          <p:nvPr/>
        </p:nvSpPr>
        <p:spPr bwMode="auto">
          <a:xfrm>
            <a:off x="5029200" y="3276600"/>
            <a:ext cx="34290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cs typeface="Times New Roman" panose="02020603050405020304" pitchFamily="18" charset="0"/>
              </a:rPr>
              <a:t>Place the pipet into the pipetting solution</a:t>
            </a:r>
            <a:r>
              <a:rPr lang="en-US" altLang="en-US">
                <a:latin typeface="Arial" panose="020B0604020202020204" pitchFamily="34" charset="0"/>
              </a:rPr>
              <a:t> and once the solution is above the calibration mark on the pipet, remove the bulb and press down on the end of the pipet with your index finger. </a:t>
            </a:r>
          </a:p>
        </p:txBody>
      </p:sp>
      <p:sp>
        <p:nvSpPr>
          <p:cNvPr id="17412" name="Text Box 4">
            <a:extLst>
              <a:ext uri="{FF2B5EF4-FFF2-40B4-BE49-F238E27FC236}">
                <a16:creationId xmlns:a16="http://schemas.microsoft.com/office/drawing/2014/main" id="{C432AE6E-BC23-40E8-B85E-1BE6B65059D1}"/>
              </a:ext>
            </a:extLst>
          </p:cNvPr>
          <p:cNvSpPr txBox="1">
            <a:spLocks noChangeArrowheads="1"/>
          </p:cNvSpPr>
          <p:nvPr/>
        </p:nvSpPr>
        <p:spPr bwMode="auto">
          <a:xfrm>
            <a:off x="4724400" y="609600"/>
            <a:ext cx="39624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rPr>
              <a:t>Discard the remaining solution from the 50 mL beaker into the waste beaker and pour the 20 mL of fresh pipetting solution.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box(in)">
                                      <p:cBhvr>
                                        <p:cTn id="7" dur="500"/>
                                        <p:tgtEl>
                                          <p:spTgt spid="174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411"/>
                                        </p:tgtEl>
                                        <p:attrNameLst>
                                          <p:attrName>style.visibility</p:attrName>
                                        </p:attrNameLst>
                                      </p:cBhvr>
                                      <p:to>
                                        <p:strVal val="visible"/>
                                      </p:to>
                                    </p:set>
                                    <p:animEffect transition="in" filter="box(in)">
                                      <p:cBhvr>
                                        <p:cTn id="12"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utoUpdateAnimBg="0"/>
      <p:bldP spid="17412" grpId="0" autoUpdateAnimBg="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TotalTime>
  <Words>640</Words>
  <Application>Microsoft Office PowerPoint</Application>
  <PresentationFormat>On-screen Show (4:3)</PresentationFormat>
  <Paragraphs>67</Paragraphs>
  <Slides>23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Times New Roman</vt: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sonja kecman</dc:creator>
  <cp:lastModifiedBy>Patrick Duffy</cp:lastModifiedBy>
  <cp:revision>41</cp:revision>
  <dcterms:created xsi:type="dcterms:W3CDTF">2005-12-25T22:15:54Z</dcterms:created>
  <dcterms:modified xsi:type="dcterms:W3CDTF">2019-12-17T04:23:07Z</dcterms:modified>
</cp:coreProperties>
</file>