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74" r:id="rId6"/>
    <p:sldId id="260" r:id="rId7"/>
    <p:sldId id="261" r:id="rId8"/>
    <p:sldId id="262" r:id="rId9"/>
    <p:sldId id="263" r:id="rId10"/>
    <p:sldId id="264" r:id="rId11"/>
    <p:sldId id="265" r:id="rId12"/>
    <p:sldId id="266" r:id="rId13"/>
    <p:sldId id="271" r:id="rId14"/>
    <p:sldId id="267" r:id="rId15"/>
    <p:sldId id="268" r:id="rId16"/>
    <p:sldId id="269" r:id="rId17"/>
    <p:sldId id="270" r:id="rId18"/>
    <p:sldId id="272" r:id="rId19"/>
    <p:sldId id="273" r:id="rId2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98" autoAdjust="0"/>
    <p:restoredTop sz="94660" autoAdjust="0"/>
  </p:normalViewPr>
  <p:slideViewPr>
    <p:cSldViewPr>
      <p:cViewPr varScale="1">
        <p:scale>
          <a:sx n="64" d="100"/>
          <a:sy n="64" d="100"/>
        </p:scale>
        <p:origin x="98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6AC1E89-C86D-40C7-9514-949EEA0110E2}"/>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4099" name="Rectangle 3">
            <a:extLst>
              <a:ext uri="{FF2B5EF4-FFF2-40B4-BE49-F238E27FC236}">
                <a16:creationId xmlns:a16="http://schemas.microsoft.com/office/drawing/2014/main" id="{6AD213C9-C6B7-4312-9084-E151F1FC0547}"/>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4100" name="Rectangle 4">
            <a:extLst>
              <a:ext uri="{FF2B5EF4-FFF2-40B4-BE49-F238E27FC236}">
                <a16:creationId xmlns:a16="http://schemas.microsoft.com/office/drawing/2014/main" id="{20F99F00-7CE7-49A8-B9C3-463727A1D5C8}"/>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78C93697-4EE6-4D87-9DAE-0F41451CE5DD}"/>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2" name="Rectangle 6">
            <a:extLst>
              <a:ext uri="{FF2B5EF4-FFF2-40B4-BE49-F238E27FC236}">
                <a16:creationId xmlns:a16="http://schemas.microsoft.com/office/drawing/2014/main" id="{D574DE60-CA8E-4584-B3DE-3A9E47632923}"/>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4103" name="Rectangle 7">
            <a:extLst>
              <a:ext uri="{FF2B5EF4-FFF2-40B4-BE49-F238E27FC236}">
                <a16:creationId xmlns:a16="http://schemas.microsoft.com/office/drawing/2014/main" id="{9638E3E6-E2B3-438C-9BDB-A2B3DCB92953}"/>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55C6721-1AAF-4A92-94FE-7E0C05CD55F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1261480-8801-4A45-B76F-12ACFD9ABD90}"/>
              </a:ext>
            </a:extLst>
          </p:cNvPr>
          <p:cNvSpPr>
            <a:spLocks noGrp="1" noChangeArrowheads="1"/>
          </p:cNvSpPr>
          <p:nvPr>
            <p:ph type="sldNum" sz="quarter" idx="5"/>
          </p:nvPr>
        </p:nvSpPr>
        <p:spPr>
          <a:ln/>
        </p:spPr>
        <p:txBody>
          <a:bodyPr/>
          <a:lstStyle/>
          <a:p>
            <a:fld id="{13199F7D-7EE0-4FB5-8CDE-688183C6DF89}" type="slidenum">
              <a:rPr lang="en-US" altLang="en-US"/>
              <a:pPr/>
              <a:t>1</a:t>
            </a:fld>
            <a:endParaRPr lang="en-US" altLang="en-US"/>
          </a:p>
        </p:txBody>
      </p:sp>
      <p:sp>
        <p:nvSpPr>
          <p:cNvPr id="5122" name="Rectangle 2">
            <a:extLst>
              <a:ext uri="{FF2B5EF4-FFF2-40B4-BE49-F238E27FC236}">
                <a16:creationId xmlns:a16="http://schemas.microsoft.com/office/drawing/2014/main" id="{568ED0DB-F63F-406D-A395-19B30B77ECB0}"/>
              </a:ext>
            </a:extLst>
          </p:cNvPr>
          <p:cNvSpPr>
            <a:spLocks noChangeArrowheads="1" noTextEdit="1"/>
          </p:cNvSpPr>
          <p:nvPr>
            <p:ph type="sldImg"/>
          </p:nvPr>
        </p:nvSpPr>
        <p:spPr>
          <a:ln/>
        </p:spPr>
      </p:sp>
      <p:sp>
        <p:nvSpPr>
          <p:cNvPr id="5123" name="Rectangle 3">
            <a:extLst>
              <a:ext uri="{FF2B5EF4-FFF2-40B4-BE49-F238E27FC236}">
                <a16:creationId xmlns:a16="http://schemas.microsoft.com/office/drawing/2014/main" id="{63D6111A-A428-4DB5-AC99-A5440B6CB45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A5EBF22-5A81-4201-90EC-D58E6F43A616}"/>
              </a:ext>
            </a:extLst>
          </p:cNvPr>
          <p:cNvSpPr>
            <a:spLocks noGrp="1" noChangeArrowheads="1"/>
          </p:cNvSpPr>
          <p:nvPr>
            <p:ph type="sldNum" sz="quarter" idx="5"/>
          </p:nvPr>
        </p:nvSpPr>
        <p:spPr>
          <a:ln/>
        </p:spPr>
        <p:txBody>
          <a:bodyPr/>
          <a:lstStyle/>
          <a:p>
            <a:fld id="{E7C7B0E5-2BF1-428D-890D-E461BEEB12D7}" type="slidenum">
              <a:rPr lang="en-US" altLang="en-US"/>
              <a:pPr/>
              <a:t>11</a:t>
            </a:fld>
            <a:endParaRPr lang="en-US" altLang="en-US"/>
          </a:p>
        </p:txBody>
      </p:sp>
      <p:sp>
        <p:nvSpPr>
          <p:cNvPr id="31746" name="Rectangle 2">
            <a:extLst>
              <a:ext uri="{FF2B5EF4-FFF2-40B4-BE49-F238E27FC236}">
                <a16:creationId xmlns:a16="http://schemas.microsoft.com/office/drawing/2014/main" id="{1F85B5BE-F013-4E42-A4B1-DF1B7DCF12FB}"/>
              </a:ext>
            </a:extLst>
          </p:cNvPr>
          <p:cNvSpPr>
            <a:spLocks noChangeArrowheads="1" noTextEdit="1"/>
          </p:cNvSpPr>
          <p:nvPr>
            <p:ph type="sldImg"/>
          </p:nvPr>
        </p:nvSpPr>
        <p:spPr>
          <a:ln/>
        </p:spPr>
      </p:sp>
      <p:sp>
        <p:nvSpPr>
          <p:cNvPr id="31747" name="Rectangle 3">
            <a:extLst>
              <a:ext uri="{FF2B5EF4-FFF2-40B4-BE49-F238E27FC236}">
                <a16:creationId xmlns:a16="http://schemas.microsoft.com/office/drawing/2014/main" id="{4A927B80-961E-47B6-8481-24E2D7BD2F7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63B4EE1-2021-4EE3-8618-EEC44D3F3A7B}"/>
              </a:ext>
            </a:extLst>
          </p:cNvPr>
          <p:cNvSpPr>
            <a:spLocks noGrp="1" noChangeArrowheads="1"/>
          </p:cNvSpPr>
          <p:nvPr>
            <p:ph type="sldNum" sz="quarter" idx="5"/>
          </p:nvPr>
        </p:nvSpPr>
        <p:spPr>
          <a:ln/>
        </p:spPr>
        <p:txBody>
          <a:bodyPr/>
          <a:lstStyle/>
          <a:p>
            <a:fld id="{157B211F-E932-4EB2-9450-577098A0EA67}" type="slidenum">
              <a:rPr lang="en-US" altLang="en-US"/>
              <a:pPr/>
              <a:t>12</a:t>
            </a:fld>
            <a:endParaRPr lang="en-US" altLang="en-US"/>
          </a:p>
        </p:txBody>
      </p:sp>
      <p:sp>
        <p:nvSpPr>
          <p:cNvPr id="32770" name="Rectangle 2">
            <a:extLst>
              <a:ext uri="{FF2B5EF4-FFF2-40B4-BE49-F238E27FC236}">
                <a16:creationId xmlns:a16="http://schemas.microsoft.com/office/drawing/2014/main" id="{16524C4A-44A5-4A27-A3F4-BEF329C2F9FF}"/>
              </a:ext>
            </a:extLst>
          </p:cNvPr>
          <p:cNvSpPr>
            <a:spLocks noChangeArrowheads="1" noTextEdit="1"/>
          </p:cNvSpPr>
          <p:nvPr>
            <p:ph type="sldImg"/>
          </p:nvPr>
        </p:nvSpPr>
        <p:spPr>
          <a:ln/>
        </p:spPr>
      </p:sp>
      <p:sp>
        <p:nvSpPr>
          <p:cNvPr id="32771" name="Rectangle 3">
            <a:extLst>
              <a:ext uri="{FF2B5EF4-FFF2-40B4-BE49-F238E27FC236}">
                <a16:creationId xmlns:a16="http://schemas.microsoft.com/office/drawing/2014/main" id="{15EE5BFF-AF3E-4984-B3FD-FEC5800B358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CE6C6FE-149D-4C27-8A9E-5E556C14E79E}"/>
              </a:ext>
            </a:extLst>
          </p:cNvPr>
          <p:cNvSpPr>
            <a:spLocks noGrp="1" noChangeArrowheads="1"/>
          </p:cNvSpPr>
          <p:nvPr>
            <p:ph type="sldNum" sz="quarter" idx="5"/>
          </p:nvPr>
        </p:nvSpPr>
        <p:spPr>
          <a:ln/>
        </p:spPr>
        <p:txBody>
          <a:bodyPr/>
          <a:lstStyle/>
          <a:p>
            <a:fld id="{68118A65-6CFD-4CA6-94CF-A6E9994B4FEA}" type="slidenum">
              <a:rPr lang="en-US" altLang="en-US"/>
              <a:pPr/>
              <a:t>13</a:t>
            </a:fld>
            <a:endParaRPr lang="en-US" altLang="en-US"/>
          </a:p>
        </p:txBody>
      </p:sp>
      <p:sp>
        <p:nvSpPr>
          <p:cNvPr id="33794" name="Rectangle 2">
            <a:extLst>
              <a:ext uri="{FF2B5EF4-FFF2-40B4-BE49-F238E27FC236}">
                <a16:creationId xmlns:a16="http://schemas.microsoft.com/office/drawing/2014/main" id="{4A73220C-0968-4BB8-83FF-818C73FE2BA0}"/>
              </a:ext>
            </a:extLst>
          </p:cNvPr>
          <p:cNvSpPr>
            <a:spLocks noChangeArrowheads="1" noTextEdit="1"/>
          </p:cNvSpPr>
          <p:nvPr>
            <p:ph type="sldImg"/>
          </p:nvPr>
        </p:nvSpPr>
        <p:spPr>
          <a:ln/>
        </p:spPr>
      </p:sp>
      <p:sp>
        <p:nvSpPr>
          <p:cNvPr id="33795" name="Rectangle 3">
            <a:extLst>
              <a:ext uri="{FF2B5EF4-FFF2-40B4-BE49-F238E27FC236}">
                <a16:creationId xmlns:a16="http://schemas.microsoft.com/office/drawing/2014/main" id="{FC72D97E-24F0-4D12-996C-7BB72702D61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D6A4908-B34D-43E2-A2EC-75F671F62050}"/>
              </a:ext>
            </a:extLst>
          </p:cNvPr>
          <p:cNvSpPr>
            <a:spLocks noGrp="1" noChangeArrowheads="1"/>
          </p:cNvSpPr>
          <p:nvPr>
            <p:ph type="sldNum" sz="quarter" idx="5"/>
          </p:nvPr>
        </p:nvSpPr>
        <p:spPr>
          <a:ln/>
        </p:spPr>
        <p:txBody>
          <a:bodyPr/>
          <a:lstStyle/>
          <a:p>
            <a:fld id="{4FA863B8-D6C2-44CE-A109-03638BC35FFB}" type="slidenum">
              <a:rPr lang="en-US" altLang="en-US"/>
              <a:pPr/>
              <a:t>14</a:t>
            </a:fld>
            <a:endParaRPr lang="en-US" altLang="en-US"/>
          </a:p>
        </p:txBody>
      </p:sp>
      <p:sp>
        <p:nvSpPr>
          <p:cNvPr id="34818" name="Rectangle 2">
            <a:extLst>
              <a:ext uri="{FF2B5EF4-FFF2-40B4-BE49-F238E27FC236}">
                <a16:creationId xmlns:a16="http://schemas.microsoft.com/office/drawing/2014/main" id="{6F7EB972-44CB-4595-B615-3E415A679C9F}"/>
              </a:ext>
            </a:extLst>
          </p:cNvPr>
          <p:cNvSpPr>
            <a:spLocks noChangeArrowheads="1" noTextEdit="1"/>
          </p:cNvSpPr>
          <p:nvPr>
            <p:ph type="sldImg"/>
          </p:nvPr>
        </p:nvSpPr>
        <p:spPr>
          <a:ln/>
        </p:spPr>
      </p:sp>
      <p:sp>
        <p:nvSpPr>
          <p:cNvPr id="34819" name="Rectangle 3">
            <a:extLst>
              <a:ext uri="{FF2B5EF4-FFF2-40B4-BE49-F238E27FC236}">
                <a16:creationId xmlns:a16="http://schemas.microsoft.com/office/drawing/2014/main" id="{E71CB178-F0C9-4A75-8CDF-BE3ADB07412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E6DB801-454C-4006-A626-D0209AD9FE34}"/>
              </a:ext>
            </a:extLst>
          </p:cNvPr>
          <p:cNvSpPr>
            <a:spLocks noGrp="1" noChangeArrowheads="1"/>
          </p:cNvSpPr>
          <p:nvPr>
            <p:ph type="sldNum" sz="quarter" idx="5"/>
          </p:nvPr>
        </p:nvSpPr>
        <p:spPr>
          <a:ln/>
        </p:spPr>
        <p:txBody>
          <a:bodyPr/>
          <a:lstStyle/>
          <a:p>
            <a:fld id="{DC0C81D5-FD37-453C-B525-01C4DBC5E772}" type="slidenum">
              <a:rPr lang="en-US" altLang="en-US"/>
              <a:pPr/>
              <a:t>15</a:t>
            </a:fld>
            <a:endParaRPr lang="en-US" altLang="en-US"/>
          </a:p>
        </p:txBody>
      </p:sp>
      <p:sp>
        <p:nvSpPr>
          <p:cNvPr id="35842" name="Rectangle 2">
            <a:extLst>
              <a:ext uri="{FF2B5EF4-FFF2-40B4-BE49-F238E27FC236}">
                <a16:creationId xmlns:a16="http://schemas.microsoft.com/office/drawing/2014/main" id="{28AA2D57-E1A0-4E16-B95D-F7C4C3D95A92}"/>
              </a:ext>
            </a:extLst>
          </p:cNvPr>
          <p:cNvSpPr>
            <a:spLocks noChangeArrowheads="1" noTextEdit="1"/>
          </p:cNvSpPr>
          <p:nvPr>
            <p:ph type="sldImg"/>
          </p:nvPr>
        </p:nvSpPr>
        <p:spPr>
          <a:ln/>
        </p:spPr>
      </p:sp>
      <p:sp>
        <p:nvSpPr>
          <p:cNvPr id="35843" name="Rectangle 3">
            <a:extLst>
              <a:ext uri="{FF2B5EF4-FFF2-40B4-BE49-F238E27FC236}">
                <a16:creationId xmlns:a16="http://schemas.microsoft.com/office/drawing/2014/main" id="{84C01A2B-7099-406B-995F-0E44F5C2BC1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96E3286-84A3-4A53-840E-50879E190627}"/>
              </a:ext>
            </a:extLst>
          </p:cNvPr>
          <p:cNvSpPr>
            <a:spLocks noGrp="1" noChangeArrowheads="1"/>
          </p:cNvSpPr>
          <p:nvPr>
            <p:ph type="sldNum" sz="quarter" idx="5"/>
          </p:nvPr>
        </p:nvSpPr>
        <p:spPr>
          <a:ln/>
        </p:spPr>
        <p:txBody>
          <a:bodyPr/>
          <a:lstStyle/>
          <a:p>
            <a:fld id="{C41FB613-9651-42F7-8670-F09624BCDCB4}" type="slidenum">
              <a:rPr lang="en-US" altLang="en-US"/>
              <a:pPr/>
              <a:t>16</a:t>
            </a:fld>
            <a:endParaRPr lang="en-US" altLang="en-US"/>
          </a:p>
        </p:txBody>
      </p:sp>
      <p:sp>
        <p:nvSpPr>
          <p:cNvPr id="36866" name="Rectangle 2">
            <a:extLst>
              <a:ext uri="{FF2B5EF4-FFF2-40B4-BE49-F238E27FC236}">
                <a16:creationId xmlns:a16="http://schemas.microsoft.com/office/drawing/2014/main" id="{B711C971-E306-41BF-B8A8-ED9BFEF13D41}"/>
              </a:ext>
            </a:extLst>
          </p:cNvPr>
          <p:cNvSpPr>
            <a:spLocks noChangeArrowheads="1" noTextEdit="1"/>
          </p:cNvSpPr>
          <p:nvPr>
            <p:ph type="sldImg"/>
          </p:nvPr>
        </p:nvSpPr>
        <p:spPr>
          <a:ln/>
        </p:spPr>
      </p:sp>
      <p:sp>
        <p:nvSpPr>
          <p:cNvPr id="36867" name="Rectangle 3">
            <a:extLst>
              <a:ext uri="{FF2B5EF4-FFF2-40B4-BE49-F238E27FC236}">
                <a16:creationId xmlns:a16="http://schemas.microsoft.com/office/drawing/2014/main" id="{750E1FA7-0EEE-47A4-8C4F-3180E94B2F2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C9046B7-C4DB-4425-A02F-F818798462D1}"/>
              </a:ext>
            </a:extLst>
          </p:cNvPr>
          <p:cNvSpPr>
            <a:spLocks noGrp="1" noChangeArrowheads="1"/>
          </p:cNvSpPr>
          <p:nvPr>
            <p:ph type="sldNum" sz="quarter" idx="5"/>
          </p:nvPr>
        </p:nvSpPr>
        <p:spPr>
          <a:ln/>
        </p:spPr>
        <p:txBody>
          <a:bodyPr/>
          <a:lstStyle/>
          <a:p>
            <a:fld id="{38A5965A-85DB-4F5F-959C-1121E2CB0122}" type="slidenum">
              <a:rPr lang="en-US" altLang="en-US"/>
              <a:pPr/>
              <a:t>17</a:t>
            </a:fld>
            <a:endParaRPr lang="en-US" altLang="en-US"/>
          </a:p>
        </p:txBody>
      </p:sp>
      <p:sp>
        <p:nvSpPr>
          <p:cNvPr id="37890" name="Rectangle 2">
            <a:extLst>
              <a:ext uri="{FF2B5EF4-FFF2-40B4-BE49-F238E27FC236}">
                <a16:creationId xmlns:a16="http://schemas.microsoft.com/office/drawing/2014/main" id="{1BB9F803-3FB2-4FB3-9BBC-72F90674A48E}"/>
              </a:ext>
            </a:extLst>
          </p:cNvPr>
          <p:cNvSpPr>
            <a:spLocks noChangeArrowheads="1" noTextEdit="1"/>
          </p:cNvSpPr>
          <p:nvPr>
            <p:ph type="sldImg"/>
          </p:nvPr>
        </p:nvSpPr>
        <p:spPr>
          <a:ln/>
        </p:spPr>
      </p:sp>
      <p:sp>
        <p:nvSpPr>
          <p:cNvPr id="37891" name="Rectangle 3">
            <a:extLst>
              <a:ext uri="{FF2B5EF4-FFF2-40B4-BE49-F238E27FC236}">
                <a16:creationId xmlns:a16="http://schemas.microsoft.com/office/drawing/2014/main" id="{8A3F7905-428B-4186-AC11-133A8C967EF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12CCB39-24FB-42AC-8E82-823EB4B33841}"/>
              </a:ext>
            </a:extLst>
          </p:cNvPr>
          <p:cNvSpPr>
            <a:spLocks noGrp="1" noChangeArrowheads="1"/>
          </p:cNvSpPr>
          <p:nvPr>
            <p:ph type="sldNum" sz="quarter" idx="5"/>
          </p:nvPr>
        </p:nvSpPr>
        <p:spPr>
          <a:ln/>
        </p:spPr>
        <p:txBody>
          <a:bodyPr/>
          <a:lstStyle/>
          <a:p>
            <a:fld id="{D3C6AC27-369E-4B45-934B-E9EF8A7E4F28}" type="slidenum">
              <a:rPr lang="en-US" altLang="en-US"/>
              <a:pPr/>
              <a:t>18</a:t>
            </a:fld>
            <a:endParaRPr lang="en-US" altLang="en-US"/>
          </a:p>
        </p:txBody>
      </p:sp>
      <p:sp>
        <p:nvSpPr>
          <p:cNvPr id="38914" name="Rectangle 2">
            <a:extLst>
              <a:ext uri="{FF2B5EF4-FFF2-40B4-BE49-F238E27FC236}">
                <a16:creationId xmlns:a16="http://schemas.microsoft.com/office/drawing/2014/main" id="{B5092F78-F1C6-4EEF-8653-4A721799A9E2}"/>
              </a:ext>
            </a:extLst>
          </p:cNvPr>
          <p:cNvSpPr>
            <a:spLocks noChangeArrowheads="1" noTextEdit="1"/>
          </p:cNvSpPr>
          <p:nvPr>
            <p:ph type="sldImg"/>
          </p:nvPr>
        </p:nvSpPr>
        <p:spPr>
          <a:ln/>
        </p:spPr>
      </p:sp>
      <p:sp>
        <p:nvSpPr>
          <p:cNvPr id="38915" name="Rectangle 3">
            <a:extLst>
              <a:ext uri="{FF2B5EF4-FFF2-40B4-BE49-F238E27FC236}">
                <a16:creationId xmlns:a16="http://schemas.microsoft.com/office/drawing/2014/main" id="{D95E61C7-5E92-4242-B9E4-1CE3F925813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F9220DE-82A9-4017-8769-89C54B38D668}"/>
              </a:ext>
            </a:extLst>
          </p:cNvPr>
          <p:cNvSpPr>
            <a:spLocks noGrp="1" noChangeArrowheads="1"/>
          </p:cNvSpPr>
          <p:nvPr>
            <p:ph type="sldNum" sz="quarter" idx="5"/>
          </p:nvPr>
        </p:nvSpPr>
        <p:spPr>
          <a:ln/>
        </p:spPr>
        <p:txBody>
          <a:bodyPr/>
          <a:lstStyle/>
          <a:p>
            <a:fld id="{698DE689-1FD5-4334-9A23-83738F865F2A}" type="slidenum">
              <a:rPr lang="en-US" altLang="en-US"/>
              <a:pPr/>
              <a:t>19</a:t>
            </a:fld>
            <a:endParaRPr lang="en-US" altLang="en-US"/>
          </a:p>
        </p:txBody>
      </p:sp>
      <p:sp>
        <p:nvSpPr>
          <p:cNvPr id="39938" name="Rectangle 2">
            <a:extLst>
              <a:ext uri="{FF2B5EF4-FFF2-40B4-BE49-F238E27FC236}">
                <a16:creationId xmlns:a16="http://schemas.microsoft.com/office/drawing/2014/main" id="{B71E1B76-6A10-4D6E-ADD7-5A46352D8431}"/>
              </a:ext>
            </a:extLst>
          </p:cNvPr>
          <p:cNvSpPr>
            <a:spLocks noChangeArrowheads="1" noTextEdit="1"/>
          </p:cNvSpPr>
          <p:nvPr>
            <p:ph type="sldImg"/>
          </p:nvPr>
        </p:nvSpPr>
        <p:spPr>
          <a:ln/>
        </p:spPr>
      </p:sp>
      <p:sp>
        <p:nvSpPr>
          <p:cNvPr id="39939" name="Rectangle 3">
            <a:extLst>
              <a:ext uri="{FF2B5EF4-FFF2-40B4-BE49-F238E27FC236}">
                <a16:creationId xmlns:a16="http://schemas.microsoft.com/office/drawing/2014/main" id="{70C6676E-CB0D-494A-93B0-F42B8419FD8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3DE488A-43C0-4E7C-B9CD-8E06DE94BBE4}"/>
              </a:ext>
            </a:extLst>
          </p:cNvPr>
          <p:cNvSpPr>
            <a:spLocks noGrp="1" noChangeArrowheads="1"/>
          </p:cNvSpPr>
          <p:nvPr>
            <p:ph type="sldNum" sz="quarter" idx="5"/>
          </p:nvPr>
        </p:nvSpPr>
        <p:spPr>
          <a:ln/>
        </p:spPr>
        <p:txBody>
          <a:bodyPr/>
          <a:lstStyle/>
          <a:p>
            <a:fld id="{894F6430-8C49-471B-8893-6EB9616B2FFF}" type="slidenum">
              <a:rPr lang="en-US" altLang="en-US"/>
              <a:pPr/>
              <a:t>2</a:t>
            </a:fld>
            <a:endParaRPr lang="en-US" altLang="en-US"/>
          </a:p>
        </p:txBody>
      </p:sp>
      <p:sp>
        <p:nvSpPr>
          <p:cNvPr id="6146" name="Rectangle 2">
            <a:extLst>
              <a:ext uri="{FF2B5EF4-FFF2-40B4-BE49-F238E27FC236}">
                <a16:creationId xmlns:a16="http://schemas.microsoft.com/office/drawing/2014/main" id="{0C5DA9BB-A51C-401C-9245-60F34CD5FDD8}"/>
              </a:ext>
            </a:extLst>
          </p:cNvPr>
          <p:cNvSpPr>
            <a:spLocks noChangeArrowheads="1" noTextEdit="1"/>
          </p:cNvSpPr>
          <p:nvPr>
            <p:ph type="sldImg"/>
          </p:nvPr>
        </p:nvSpPr>
        <p:spPr>
          <a:ln/>
        </p:spPr>
      </p:sp>
      <p:sp>
        <p:nvSpPr>
          <p:cNvPr id="6147" name="Rectangle 3">
            <a:extLst>
              <a:ext uri="{FF2B5EF4-FFF2-40B4-BE49-F238E27FC236}">
                <a16:creationId xmlns:a16="http://schemas.microsoft.com/office/drawing/2014/main" id="{26AA4BE8-6BAE-43A2-886E-59529227724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4096CDB-56F6-42B3-8855-4F64678AF8DE}"/>
              </a:ext>
            </a:extLst>
          </p:cNvPr>
          <p:cNvSpPr>
            <a:spLocks noGrp="1" noChangeArrowheads="1"/>
          </p:cNvSpPr>
          <p:nvPr>
            <p:ph type="sldNum" sz="quarter" idx="5"/>
          </p:nvPr>
        </p:nvSpPr>
        <p:spPr>
          <a:ln/>
        </p:spPr>
        <p:txBody>
          <a:bodyPr/>
          <a:lstStyle/>
          <a:p>
            <a:fld id="{55DF343A-EF05-4937-BAD6-E93435DD8143}" type="slidenum">
              <a:rPr lang="en-US" altLang="en-US"/>
              <a:pPr/>
              <a:t>3</a:t>
            </a:fld>
            <a:endParaRPr lang="en-US" altLang="en-US"/>
          </a:p>
        </p:txBody>
      </p:sp>
      <p:sp>
        <p:nvSpPr>
          <p:cNvPr id="10242" name="Rectangle 2">
            <a:extLst>
              <a:ext uri="{FF2B5EF4-FFF2-40B4-BE49-F238E27FC236}">
                <a16:creationId xmlns:a16="http://schemas.microsoft.com/office/drawing/2014/main" id="{DEEC8599-FDEC-40E8-A3C5-88F776881656}"/>
              </a:ext>
            </a:extLst>
          </p:cNvPr>
          <p:cNvSpPr>
            <a:spLocks noChangeArrowheads="1" noTextEdit="1"/>
          </p:cNvSpPr>
          <p:nvPr>
            <p:ph type="sldImg"/>
          </p:nvPr>
        </p:nvSpPr>
        <p:spPr>
          <a:ln/>
        </p:spPr>
      </p:sp>
      <p:sp>
        <p:nvSpPr>
          <p:cNvPr id="10243" name="Rectangle 3">
            <a:extLst>
              <a:ext uri="{FF2B5EF4-FFF2-40B4-BE49-F238E27FC236}">
                <a16:creationId xmlns:a16="http://schemas.microsoft.com/office/drawing/2014/main" id="{7AB28BB4-E3DB-4771-A1E9-2EA6D540EB4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3534A69-758D-4614-B53B-296FFBEC5B38}"/>
              </a:ext>
            </a:extLst>
          </p:cNvPr>
          <p:cNvSpPr>
            <a:spLocks noGrp="1" noChangeArrowheads="1"/>
          </p:cNvSpPr>
          <p:nvPr>
            <p:ph type="sldNum" sz="quarter" idx="5"/>
          </p:nvPr>
        </p:nvSpPr>
        <p:spPr>
          <a:ln/>
        </p:spPr>
        <p:txBody>
          <a:bodyPr/>
          <a:lstStyle/>
          <a:p>
            <a:fld id="{3815A632-8B25-4B9B-8FD3-F014E567DFEB}" type="slidenum">
              <a:rPr lang="en-US" altLang="en-US"/>
              <a:pPr/>
              <a:t>4</a:t>
            </a:fld>
            <a:endParaRPr lang="en-US" altLang="en-US"/>
          </a:p>
        </p:txBody>
      </p:sp>
      <p:sp>
        <p:nvSpPr>
          <p:cNvPr id="11266" name="Rectangle 2">
            <a:extLst>
              <a:ext uri="{FF2B5EF4-FFF2-40B4-BE49-F238E27FC236}">
                <a16:creationId xmlns:a16="http://schemas.microsoft.com/office/drawing/2014/main" id="{C17897B4-DB97-4112-BF9E-343243706EE2}"/>
              </a:ext>
            </a:extLst>
          </p:cNvPr>
          <p:cNvSpPr>
            <a:spLocks noChangeArrowheads="1" noTextEdit="1"/>
          </p:cNvSpPr>
          <p:nvPr>
            <p:ph type="sldImg"/>
          </p:nvPr>
        </p:nvSpPr>
        <p:spPr>
          <a:ln/>
        </p:spPr>
      </p:sp>
      <p:sp>
        <p:nvSpPr>
          <p:cNvPr id="11267" name="Rectangle 3">
            <a:extLst>
              <a:ext uri="{FF2B5EF4-FFF2-40B4-BE49-F238E27FC236}">
                <a16:creationId xmlns:a16="http://schemas.microsoft.com/office/drawing/2014/main" id="{10EA967A-F52E-451E-943B-907C568D13C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31A370D-D069-4561-A650-18E673520365}"/>
              </a:ext>
            </a:extLst>
          </p:cNvPr>
          <p:cNvSpPr>
            <a:spLocks noGrp="1" noChangeArrowheads="1"/>
          </p:cNvSpPr>
          <p:nvPr>
            <p:ph type="sldNum" sz="quarter" idx="5"/>
          </p:nvPr>
        </p:nvSpPr>
        <p:spPr>
          <a:ln/>
        </p:spPr>
        <p:txBody>
          <a:bodyPr/>
          <a:lstStyle/>
          <a:p>
            <a:fld id="{B1485554-DC78-499C-994B-262DD2376074}" type="slidenum">
              <a:rPr lang="en-US" altLang="en-US"/>
              <a:pPr/>
              <a:t>6</a:t>
            </a:fld>
            <a:endParaRPr lang="en-US" altLang="en-US"/>
          </a:p>
        </p:txBody>
      </p:sp>
      <p:sp>
        <p:nvSpPr>
          <p:cNvPr id="12290" name="Rectangle 2">
            <a:extLst>
              <a:ext uri="{FF2B5EF4-FFF2-40B4-BE49-F238E27FC236}">
                <a16:creationId xmlns:a16="http://schemas.microsoft.com/office/drawing/2014/main" id="{6B09F239-6E2D-4C27-AFDF-3D9D940090C0}"/>
              </a:ext>
            </a:extLst>
          </p:cNvPr>
          <p:cNvSpPr>
            <a:spLocks noChangeArrowheads="1" noTextEdit="1"/>
          </p:cNvSpPr>
          <p:nvPr>
            <p:ph type="sldImg"/>
          </p:nvPr>
        </p:nvSpPr>
        <p:spPr>
          <a:ln/>
        </p:spPr>
      </p:sp>
      <p:sp>
        <p:nvSpPr>
          <p:cNvPr id="12291" name="Rectangle 3">
            <a:extLst>
              <a:ext uri="{FF2B5EF4-FFF2-40B4-BE49-F238E27FC236}">
                <a16:creationId xmlns:a16="http://schemas.microsoft.com/office/drawing/2014/main" id="{2BA39960-65D9-4148-B428-AB6A347263A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733B254-2704-4394-A483-AACEEB5FB378}"/>
              </a:ext>
            </a:extLst>
          </p:cNvPr>
          <p:cNvSpPr>
            <a:spLocks noGrp="1" noChangeArrowheads="1"/>
          </p:cNvSpPr>
          <p:nvPr>
            <p:ph type="sldNum" sz="quarter" idx="5"/>
          </p:nvPr>
        </p:nvSpPr>
        <p:spPr>
          <a:ln/>
        </p:spPr>
        <p:txBody>
          <a:bodyPr/>
          <a:lstStyle/>
          <a:p>
            <a:fld id="{2DAECF66-DE6E-4A4B-BCAC-B43C5D948F91}" type="slidenum">
              <a:rPr lang="en-US" altLang="en-US"/>
              <a:pPr/>
              <a:t>7</a:t>
            </a:fld>
            <a:endParaRPr lang="en-US" altLang="en-US"/>
          </a:p>
        </p:txBody>
      </p:sp>
      <p:sp>
        <p:nvSpPr>
          <p:cNvPr id="27650" name="Rectangle 2">
            <a:extLst>
              <a:ext uri="{FF2B5EF4-FFF2-40B4-BE49-F238E27FC236}">
                <a16:creationId xmlns:a16="http://schemas.microsoft.com/office/drawing/2014/main" id="{CFD7109A-56A3-4592-B165-4B240496B10B}"/>
              </a:ext>
            </a:extLst>
          </p:cNvPr>
          <p:cNvSpPr>
            <a:spLocks noChangeArrowheads="1" noTextEdit="1"/>
          </p:cNvSpPr>
          <p:nvPr>
            <p:ph type="sldImg"/>
          </p:nvPr>
        </p:nvSpPr>
        <p:spPr>
          <a:ln/>
        </p:spPr>
      </p:sp>
      <p:sp>
        <p:nvSpPr>
          <p:cNvPr id="27651" name="Rectangle 3">
            <a:extLst>
              <a:ext uri="{FF2B5EF4-FFF2-40B4-BE49-F238E27FC236}">
                <a16:creationId xmlns:a16="http://schemas.microsoft.com/office/drawing/2014/main" id="{F86DABD5-87EF-47A1-B5F9-AED959F7DDC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CDEAD22-50E7-4218-947A-8FB1E33F08E3}"/>
              </a:ext>
            </a:extLst>
          </p:cNvPr>
          <p:cNvSpPr>
            <a:spLocks noGrp="1" noChangeArrowheads="1"/>
          </p:cNvSpPr>
          <p:nvPr>
            <p:ph type="sldNum" sz="quarter" idx="5"/>
          </p:nvPr>
        </p:nvSpPr>
        <p:spPr>
          <a:ln/>
        </p:spPr>
        <p:txBody>
          <a:bodyPr/>
          <a:lstStyle/>
          <a:p>
            <a:fld id="{99B7942C-C54F-4B27-B2B7-22928AEDEFB2}" type="slidenum">
              <a:rPr lang="en-US" altLang="en-US"/>
              <a:pPr/>
              <a:t>8</a:t>
            </a:fld>
            <a:endParaRPr lang="en-US" altLang="en-US"/>
          </a:p>
        </p:txBody>
      </p:sp>
      <p:sp>
        <p:nvSpPr>
          <p:cNvPr id="28674" name="Rectangle 2">
            <a:extLst>
              <a:ext uri="{FF2B5EF4-FFF2-40B4-BE49-F238E27FC236}">
                <a16:creationId xmlns:a16="http://schemas.microsoft.com/office/drawing/2014/main" id="{5989E764-914B-42BF-9922-F6C2248B5BE1}"/>
              </a:ext>
            </a:extLst>
          </p:cNvPr>
          <p:cNvSpPr>
            <a:spLocks noChangeArrowheads="1" noTextEdit="1"/>
          </p:cNvSpPr>
          <p:nvPr>
            <p:ph type="sldImg"/>
          </p:nvPr>
        </p:nvSpPr>
        <p:spPr>
          <a:ln/>
        </p:spPr>
      </p:sp>
      <p:sp>
        <p:nvSpPr>
          <p:cNvPr id="28675" name="Rectangle 3">
            <a:extLst>
              <a:ext uri="{FF2B5EF4-FFF2-40B4-BE49-F238E27FC236}">
                <a16:creationId xmlns:a16="http://schemas.microsoft.com/office/drawing/2014/main" id="{B259F3E7-D0D6-4AD6-8C4E-36E11F0AA71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092C201-FFF0-4452-9632-4C5FFEC11B71}"/>
              </a:ext>
            </a:extLst>
          </p:cNvPr>
          <p:cNvSpPr>
            <a:spLocks noGrp="1" noChangeArrowheads="1"/>
          </p:cNvSpPr>
          <p:nvPr>
            <p:ph type="sldNum" sz="quarter" idx="5"/>
          </p:nvPr>
        </p:nvSpPr>
        <p:spPr>
          <a:ln/>
        </p:spPr>
        <p:txBody>
          <a:bodyPr/>
          <a:lstStyle/>
          <a:p>
            <a:fld id="{15782B2A-F7C8-4B68-A52F-F07EED19E5B4}" type="slidenum">
              <a:rPr lang="en-US" altLang="en-US"/>
              <a:pPr/>
              <a:t>9</a:t>
            </a:fld>
            <a:endParaRPr lang="en-US" altLang="en-US"/>
          </a:p>
        </p:txBody>
      </p:sp>
      <p:sp>
        <p:nvSpPr>
          <p:cNvPr id="29698" name="Rectangle 2">
            <a:extLst>
              <a:ext uri="{FF2B5EF4-FFF2-40B4-BE49-F238E27FC236}">
                <a16:creationId xmlns:a16="http://schemas.microsoft.com/office/drawing/2014/main" id="{47A48F02-649D-4EBB-9CA3-E061C7F1A595}"/>
              </a:ext>
            </a:extLst>
          </p:cNvPr>
          <p:cNvSpPr>
            <a:spLocks noChangeArrowheads="1" noTextEdit="1"/>
          </p:cNvSpPr>
          <p:nvPr>
            <p:ph type="sldImg"/>
          </p:nvPr>
        </p:nvSpPr>
        <p:spPr>
          <a:ln/>
        </p:spPr>
      </p:sp>
      <p:sp>
        <p:nvSpPr>
          <p:cNvPr id="29699" name="Rectangle 3">
            <a:extLst>
              <a:ext uri="{FF2B5EF4-FFF2-40B4-BE49-F238E27FC236}">
                <a16:creationId xmlns:a16="http://schemas.microsoft.com/office/drawing/2014/main" id="{EB4422E0-C3E3-4A7F-B61C-CB0DB5FBC52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43CDEF1-4AA9-4B45-8FB0-D35A8F57A235}"/>
              </a:ext>
            </a:extLst>
          </p:cNvPr>
          <p:cNvSpPr>
            <a:spLocks noGrp="1" noChangeArrowheads="1"/>
          </p:cNvSpPr>
          <p:nvPr>
            <p:ph type="sldNum" sz="quarter" idx="5"/>
          </p:nvPr>
        </p:nvSpPr>
        <p:spPr>
          <a:ln/>
        </p:spPr>
        <p:txBody>
          <a:bodyPr/>
          <a:lstStyle/>
          <a:p>
            <a:fld id="{C4693B9E-1B4A-44B1-A93E-2470B21B6D5F}" type="slidenum">
              <a:rPr lang="en-US" altLang="en-US"/>
              <a:pPr/>
              <a:t>10</a:t>
            </a:fld>
            <a:endParaRPr lang="en-US" altLang="en-US"/>
          </a:p>
        </p:txBody>
      </p:sp>
      <p:sp>
        <p:nvSpPr>
          <p:cNvPr id="30722" name="Rectangle 2">
            <a:extLst>
              <a:ext uri="{FF2B5EF4-FFF2-40B4-BE49-F238E27FC236}">
                <a16:creationId xmlns:a16="http://schemas.microsoft.com/office/drawing/2014/main" id="{9991FD7F-140F-48D7-B0A5-B1919B815682}"/>
              </a:ext>
            </a:extLst>
          </p:cNvPr>
          <p:cNvSpPr>
            <a:spLocks noChangeArrowheads="1" noTextEdit="1"/>
          </p:cNvSpPr>
          <p:nvPr>
            <p:ph type="sldImg"/>
          </p:nvPr>
        </p:nvSpPr>
        <p:spPr>
          <a:ln/>
        </p:spPr>
      </p:sp>
      <p:sp>
        <p:nvSpPr>
          <p:cNvPr id="30723" name="Rectangle 3">
            <a:extLst>
              <a:ext uri="{FF2B5EF4-FFF2-40B4-BE49-F238E27FC236}">
                <a16:creationId xmlns:a16="http://schemas.microsoft.com/office/drawing/2014/main" id="{6228270C-87C9-4BB4-9CFD-4C5E7B99564D}"/>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5BDD6-0B87-4839-AF7D-EC660D76150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784E25B9-01B9-4A78-A334-D0752E13EEB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C4E6C02F-0AD2-474B-80A1-85F51005815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4228F7D-FEE1-4330-A1B7-F6C0379331E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FA251E1-B8DD-4E40-A74C-25D5CC726890}"/>
              </a:ext>
            </a:extLst>
          </p:cNvPr>
          <p:cNvSpPr>
            <a:spLocks noGrp="1"/>
          </p:cNvSpPr>
          <p:nvPr>
            <p:ph type="sldNum" sz="quarter" idx="12"/>
          </p:nvPr>
        </p:nvSpPr>
        <p:spPr/>
        <p:txBody>
          <a:bodyPr/>
          <a:lstStyle>
            <a:lvl1pPr>
              <a:defRPr/>
            </a:lvl1pPr>
          </a:lstStyle>
          <a:p>
            <a:fld id="{C3478F27-7176-4EF4-8FAB-873F4FEA475E}" type="slidenum">
              <a:rPr lang="en-US" altLang="en-US"/>
              <a:pPr/>
              <a:t>‹#›</a:t>
            </a:fld>
            <a:endParaRPr lang="en-US" altLang="en-US"/>
          </a:p>
        </p:txBody>
      </p:sp>
    </p:spTree>
    <p:extLst>
      <p:ext uri="{BB962C8B-B14F-4D97-AF65-F5344CB8AC3E}">
        <p14:creationId xmlns:p14="http://schemas.microsoft.com/office/powerpoint/2010/main" val="4267709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76ACA-8BC9-46FB-B7EA-F2C0919322D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0FA55F7-7278-4A08-A010-E9DBF08CC5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F1138C7-812C-4481-8FEA-6E326AF8990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F8F5D3E-C78D-4161-8945-66F0C6E51CE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853E5A5-626C-47B8-A26C-A9E65712C6DB}"/>
              </a:ext>
            </a:extLst>
          </p:cNvPr>
          <p:cNvSpPr>
            <a:spLocks noGrp="1"/>
          </p:cNvSpPr>
          <p:nvPr>
            <p:ph type="sldNum" sz="quarter" idx="12"/>
          </p:nvPr>
        </p:nvSpPr>
        <p:spPr/>
        <p:txBody>
          <a:bodyPr/>
          <a:lstStyle>
            <a:lvl1pPr>
              <a:defRPr/>
            </a:lvl1pPr>
          </a:lstStyle>
          <a:p>
            <a:fld id="{9A012761-F9F9-4F4E-B4AC-DF92AD1991D0}" type="slidenum">
              <a:rPr lang="en-US" altLang="en-US"/>
              <a:pPr/>
              <a:t>‹#›</a:t>
            </a:fld>
            <a:endParaRPr lang="en-US" altLang="en-US"/>
          </a:p>
        </p:txBody>
      </p:sp>
    </p:spTree>
    <p:extLst>
      <p:ext uri="{BB962C8B-B14F-4D97-AF65-F5344CB8AC3E}">
        <p14:creationId xmlns:p14="http://schemas.microsoft.com/office/powerpoint/2010/main" val="242488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79D54E-FCD0-4BB3-8920-C53FD3BFF22E}"/>
              </a:ext>
            </a:extLst>
          </p:cNvPr>
          <p:cNvSpPr>
            <a:spLocks noGrp="1"/>
          </p:cNvSpPr>
          <p:nvPr>
            <p:ph type="title" orient="vert"/>
          </p:nvPr>
        </p:nvSpPr>
        <p:spPr>
          <a:xfrm>
            <a:off x="6515100" y="609600"/>
            <a:ext cx="1943100" cy="5486400"/>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DFC1B2C-0F14-4759-A4F2-FCF15AFF6AF7}"/>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9EC7A1E-13CF-4B15-A255-90B10FC6A15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CCA52DE-97D6-4AF4-81A7-2C0EA2D3FBF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BA96555-7430-434A-BB9C-A7D5AA837B4D}"/>
              </a:ext>
            </a:extLst>
          </p:cNvPr>
          <p:cNvSpPr>
            <a:spLocks noGrp="1"/>
          </p:cNvSpPr>
          <p:nvPr>
            <p:ph type="sldNum" sz="quarter" idx="12"/>
          </p:nvPr>
        </p:nvSpPr>
        <p:spPr/>
        <p:txBody>
          <a:bodyPr/>
          <a:lstStyle>
            <a:lvl1pPr>
              <a:defRPr/>
            </a:lvl1pPr>
          </a:lstStyle>
          <a:p>
            <a:fld id="{CC34F680-1235-43A4-BD6D-7299D11DD92A}" type="slidenum">
              <a:rPr lang="en-US" altLang="en-US"/>
              <a:pPr/>
              <a:t>‹#›</a:t>
            </a:fld>
            <a:endParaRPr lang="en-US" altLang="en-US"/>
          </a:p>
        </p:txBody>
      </p:sp>
    </p:spTree>
    <p:extLst>
      <p:ext uri="{BB962C8B-B14F-4D97-AF65-F5344CB8AC3E}">
        <p14:creationId xmlns:p14="http://schemas.microsoft.com/office/powerpoint/2010/main" val="986774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3C6CE-9536-421A-B93B-298525012F3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86ABCF5-29D8-48D0-8147-478E92C848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301EDC1-9931-4A8C-A120-7C15E70A005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E4BA773-9EDB-43C8-A790-1DDD678FD4D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088D38C-74A9-4563-9F9E-DC46B18EC822}"/>
              </a:ext>
            </a:extLst>
          </p:cNvPr>
          <p:cNvSpPr>
            <a:spLocks noGrp="1"/>
          </p:cNvSpPr>
          <p:nvPr>
            <p:ph type="sldNum" sz="quarter" idx="12"/>
          </p:nvPr>
        </p:nvSpPr>
        <p:spPr/>
        <p:txBody>
          <a:bodyPr/>
          <a:lstStyle>
            <a:lvl1pPr>
              <a:defRPr/>
            </a:lvl1pPr>
          </a:lstStyle>
          <a:p>
            <a:fld id="{74A7D92B-E8CC-4F9E-A01A-7BC550FF458B}" type="slidenum">
              <a:rPr lang="en-US" altLang="en-US"/>
              <a:pPr/>
              <a:t>‹#›</a:t>
            </a:fld>
            <a:endParaRPr lang="en-US" altLang="en-US"/>
          </a:p>
        </p:txBody>
      </p:sp>
    </p:spTree>
    <p:extLst>
      <p:ext uri="{BB962C8B-B14F-4D97-AF65-F5344CB8AC3E}">
        <p14:creationId xmlns:p14="http://schemas.microsoft.com/office/powerpoint/2010/main" val="2366161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37FCC-A438-4C84-B43E-D3FAC61658F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0091386-76BC-4FA9-AACA-0A9666CFBCC5}"/>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85B3AB0F-22E3-4D3E-992E-6D5C2717074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73E5E7F-B2BF-4993-BFD6-108E0B0B67A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856B077-E086-42D5-9F87-0F7FEF74A903}"/>
              </a:ext>
            </a:extLst>
          </p:cNvPr>
          <p:cNvSpPr>
            <a:spLocks noGrp="1"/>
          </p:cNvSpPr>
          <p:nvPr>
            <p:ph type="sldNum" sz="quarter" idx="12"/>
          </p:nvPr>
        </p:nvSpPr>
        <p:spPr/>
        <p:txBody>
          <a:bodyPr/>
          <a:lstStyle>
            <a:lvl1pPr>
              <a:defRPr/>
            </a:lvl1pPr>
          </a:lstStyle>
          <a:p>
            <a:fld id="{575EB7C8-0273-436E-858F-ECFCC0F7A436}" type="slidenum">
              <a:rPr lang="en-US" altLang="en-US"/>
              <a:pPr/>
              <a:t>‹#›</a:t>
            </a:fld>
            <a:endParaRPr lang="en-US" altLang="en-US"/>
          </a:p>
        </p:txBody>
      </p:sp>
    </p:spTree>
    <p:extLst>
      <p:ext uri="{BB962C8B-B14F-4D97-AF65-F5344CB8AC3E}">
        <p14:creationId xmlns:p14="http://schemas.microsoft.com/office/powerpoint/2010/main" val="4083163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54B0B-B84D-4575-969F-CB97ABFD388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1DC8232-BD6A-4AA4-9DAE-628EADBD8AFC}"/>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61060BD-E1DC-40FC-B9F7-5568D5969EFE}"/>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90FB629E-E842-4585-8ABC-AD28F54F02E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D995B49-DA89-4784-847C-97790216116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75B10DD-80B8-430E-9E73-1A5CF557B171}"/>
              </a:ext>
            </a:extLst>
          </p:cNvPr>
          <p:cNvSpPr>
            <a:spLocks noGrp="1"/>
          </p:cNvSpPr>
          <p:nvPr>
            <p:ph type="sldNum" sz="quarter" idx="12"/>
          </p:nvPr>
        </p:nvSpPr>
        <p:spPr/>
        <p:txBody>
          <a:bodyPr/>
          <a:lstStyle>
            <a:lvl1pPr>
              <a:defRPr/>
            </a:lvl1pPr>
          </a:lstStyle>
          <a:p>
            <a:fld id="{195ECDD0-D354-4955-AFDD-6811F7A463CD}" type="slidenum">
              <a:rPr lang="en-US" altLang="en-US"/>
              <a:pPr/>
              <a:t>‹#›</a:t>
            </a:fld>
            <a:endParaRPr lang="en-US" altLang="en-US"/>
          </a:p>
        </p:txBody>
      </p:sp>
    </p:spTree>
    <p:extLst>
      <p:ext uri="{BB962C8B-B14F-4D97-AF65-F5344CB8AC3E}">
        <p14:creationId xmlns:p14="http://schemas.microsoft.com/office/powerpoint/2010/main" val="3713560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36BF2-3827-477D-9D9A-50D28CC33424}"/>
              </a:ext>
            </a:extLst>
          </p:cNvPr>
          <p:cNvSpPr>
            <a:spLocks noGrp="1"/>
          </p:cNvSpPr>
          <p:nvPr>
            <p:ph type="title"/>
          </p:nvPr>
        </p:nvSpPr>
        <p:spPr>
          <a:xfrm>
            <a:off x="630238" y="365125"/>
            <a:ext cx="78867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0279EB6-5283-4F2F-850A-D8345C342BA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5D9251-3157-4970-877A-2CF02E074CAE}"/>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D9FE93E2-F656-45C6-A14D-15A8E5F8E0D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5E8BD7-C21C-4822-9216-AAF04E3A324B}"/>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5F7ADD79-7748-4B9F-A54F-4BFDE6949714}"/>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B5C1B13F-039E-449D-8C0F-31B97547452D}"/>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53575DE7-2DA1-45C8-8430-4B95A7233A1A}"/>
              </a:ext>
            </a:extLst>
          </p:cNvPr>
          <p:cNvSpPr>
            <a:spLocks noGrp="1"/>
          </p:cNvSpPr>
          <p:nvPr>
            <p:ph type="sldNum" sz="quarter" idx="12"/>
          </p:nvPr>
        </p:nvSpPr>
        <p:spPr/>
        <p:txBody>
          <a:bodyPr/>
          <a:lstStyle>
            <a:lvl1pPr>
              <a:defRPr/>
            </a:lvl1pPr>
          </a:lstStyle>
          <a:p>
            <a:fld id="{D40F1076-9318-4B25-979A-B7DC39388ACF}" type="slidenum">
              <a:rPr lang="en-US" altLang="en-US"/>
              <a:pPr/>
              <a:t>‹#›</a:t>
            </a:fld>
            <a:endParaRPr lang="en-US" altLang="en-US"/>
          </a:p>
        </p:txBody>
      </p:sp>
    </p:spTree>
    <p:extLst>
      <p:ext uri="{BB962C8B-B14F-4D97-AF65-F5344CB8AC3E}">
        <p14:creationId xmlns:p14="http://schemas.microsoft.com/office/powerpoint/2010/main" val="4206085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5ED22-8316-450E-B96D-8F974E611A87}"/>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B9B7E6B8-F15D-4ADB-98B7-E0E788CC7C32}"/>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B19D1BB8-36AE-4271-860B-616B27254853}"/>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E4DF64CE-2815-4A80-9C21-7172F498EE9D}"/>
              </a:ext>
            </a:extLst>
          </p:cNvPr>
          <p:cNvSpPr>
            <a:spLocks noGrp="1"/>
          </p:cNvSpPr>
          <p:nvPr>
            <p:ph type="sldNum" sz="quarter" idx="12"/>
          </p:nvPr>
        </p:nvSpPr>
        <p:spPr/>
        <p:txBody>
          <a:bodyPr/>
          <a:lstStyle>
            <a:lvl1pPr>
              <a:defRPr/>
            </a:lvl1pPr>
          </a:lstStyle>
          <a:p>
            <a:fld id="{A2D9B0BF-B257-4767-9729-20663877B4D8}" type="slidenum">
              <a:rPr lang="en-US" altLang="en-US"/>
              <a:pPr/>
              <a:t>‹#›</a:t>
            </a:fld>
            <a:endParaRPr lang="en-US" altLang="en-US"/>
          </a:p>
        </p:txBody>
      </p:sp>
    </p:spTree>
    <p:extLst>
      <p:ext uri="{BB962C8B-B14F-4D97-AF65-F5344CB8AC3E}">
        <p14:creationId xmlns:p14="http://schemas.microsoft.com/office/powerpoint/2010/main" val="830947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A08A19-5D3B-4FDF-8059-774D7FA732C6}"/>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91DB9898-7741-49D2-9D5E-E728210B9018}"/>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102FB3C6-C90D-40FC-8431-367F1B14E396}"/>
              </a:ext>
            </a:extLst>
          </p:cNvPr>
          <p:cNvSpPr>
            <a:spLocks noGrp="1"/>
          </p:cNvSpPr>
          <p:nvPr>
            <p:ph type="sldNum" sz="quarter" idx="12"/>
          </p:nvPr>
        </p:nvSpPr>
        <p:spPr/>
        <p:txBody>
          <a:bodyPr/>
          <a:lstStyle>
            <a:lvl1pPr>
              <a:defRPr/>
            </a:lvl1pPr>
          </a:lstStyle>
          <a:p>
            <a:fld id="{BA229DE2-27AF-4FD5-AA4A-FDC7155D39AE}" type="slidenum">
              <a:rPr lang="en-US" altLang="en-US"/>
              <a:pPr/>
              <a:t>‹#›</a:t>
            </a:fld>
            <a:endParaRPr lang="en-US" altLang="en-US"/>
          </a:p>
        </p:txBody>
      </p:sp>
    </p:spTree>
    <p:extLst>
      <p:ext uri="{BB962C8B-B14F-4D97-AF65-F5344CB8AC3E}">
        <p14:creationId xmlns:p14="http://schemas.microsoft.com/office/powerpoint/2010/main" val="1086053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4DFA2-F01C-4B54-B9F6-6B706A491EF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9B30E3E0-896D-4FF4-B24D-F9ED043F37C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C3D54BD-1488-4D18-BDFF-FD5584917B3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210011-DE7C-4670-AD8D-B8BB23144E6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4D1F059-5071-4CE7-9A4E-E9BB29D00F9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5CA5292-1DED-4899-A8D4-9E5E9EA5A545}"/>
              </a:ext>
            </a:extLst>
          </p:cNvPr>
          <p:cNvSpPr>
            <a:spLocks noGrp="1"/>
          </p:cNvSpPr>
          <p:nvPr>
            <p:ph type="sldNum" sz="quarter" idx="12"/>
          </p:nvPr>
        </p:nvSpPr>
        <p:spPr/>
        <p:txBody>
          <a:bodyPr/>
          <a:lstStyle>
            <a:lvl1pPr>
              <a:defRPr/>
            </a:lvl1pPr>
          </a:lstStyle>
          <a:p>
            <a:fld id="{E2F48FE5-ED4A-48E3-8679-2B38905EF2A7}" type="slidenum">
              <a:rPr lang="en-US" altLang="en-US"/>
              <a:pPr/>
              <a:t>‹#›</a:t>
            </a:fld>
            <a:endParaRPr lang="en-US" altLang="en-US"/>
          </a:p>
        </p:txBody>
      </p:sp>
    </p:spTree>
    <p:extLst>
      <p:ext uri="{BB962C8B-B14F-4D97-AF65-F5344CB8AC3E}">
        <p14:creationId xmlns:p14="http://schemas.microsoft.com/office/powerpoint/2010/main" val="785324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52101-FBF5-48B9-98B4-CF2C7C7C6D2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A80B0B59-8E6A-48BF-AA3F-AAF123DBCAE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4247AFB6-AB45-4591-A7F5-211F6705FE3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7B22FE-D969-4E92-82D4-7C281083DF8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AE52FEA-133D-43B8-B930-6760A767072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98163D3-50EC-407B-9582-C18A5354D91D}"/>
              </a:ext>
            </a:extLst>
          </p:cNvPr>
          <p:cNvSpPr>
            <a:spLocks noGrp="1"/>
          </p:cNvSpPr>
          <p:nvPr>
            <p:ph type="sldNum" sz="quarter" idx="12"/>
          </p:nvPr>
        </p:nvSpPr>
        <p:spPr/>
        <p:txBody>
          <a:bodyPr/>
          <a:lstStyle>
            <a:lvl1pPr>
              <a:defRPr/>
            </a:lvl1pPr>
          </a:lstStyle>
          <a:p>
            <a:fld id="{43E2C4A4-5D74-400D-A9A9-9B20EBFA0E42}" type="slidenum">
              <a:rPr lang="en-US" altLang="en-US"/>
              <a:pPr/>
              <a:t>‹#›</a:t>
            </a:fld>
            <a:endParaRPr lang="en-US" altLang="en-US"/>
          </a:p>
        </p:txBody>
      </p:sp>
    </p:spTree>
    <p:extLst>
      <p:ext uri="{BB962C8B-B14F-4D97-AF65-F5344CB8AC3E}">
        <p14:creationId xmlns:p14="http://schemas.microsoft.com/office/powerpoint/2010/main" val="4001037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8E99FDC-58BE-4DEE-A550-113F88FA9849}"/>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BBD640D-6ABD-4E85-ADE8-D2777623482C}"/>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90D1445-64F7-4D20-8165-D75A5DB94215}"/>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B4599418-BE6F-488A-A24D-5878D4BEAA83}"/>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69DD735D-ECCE-42AB-868E-4EA140E51FAB}"/>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1B4C7CD-3AEE-4B72-A316-CA0FF289BA8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C7D298E-5827-4725-A5C9-C5A34DDF9864}"/>
              </a:ext>
            </a:extLst>
          </p:cNvPr>
          <p:cNvSpPr>
            <a:spLocks noChangeArrowheads="1"/>
          </p:cNvSpPr>
          <p:nvPr/>
        </p:nvSpPr>
        <p:spPr bwMode="auto">
          <a:xfrm>
            <a:off x="0" y="0"/>
            <a:ext cx="9144000" cy="68580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051" name="Text Box 3">
            <a:extLst>
              <a:ext uri="{FF2B5EF4-FFF2-40B4-BE49-F238E27FC236}">
                <a16:creationId xmlns:a16="http://schemas.microsoft.com/office/drawing/2014/main" id="{F6C7188B-51E1-43CF-939B-0C554E41CE8E}"/>
              </a:ext>
            </a:extLst>
          </p:cNvPr>
          <p:cNvSpPr txBox="1">
            <a:spLocks noChangeArrowheads="1"/>
          </p:cNvSpPr>
          <p:nvPr/>
        </p:nvSpPr>
        <p:spPr bwMode="auto">
          <a:xfrm>
            <a:off x="1447800" y="1295400"/>
            <a:ext cx="6858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a:latin typeface="Arial" panose="020B0604020202020204" pitchFamily="34" charset="0"/>
              </a:rPr>
              <a:t>Laboratory Techniques II: Titration</a:t>
            </a:r>
          </a:p>
        </p:txBody>
      </p:sp>
      <p:sp>
        <p:nvSpPr>
          <p:cNvPr id="2052" name="Text Box 4">
            <a:extLst>
              <a:ext uri="{FF2B5EF4-FFF2-40B4-BE49-F238E27FC236}">
                <a16:creationId xmlns:a16="http://schemas.microsoft.com/office/drawing/2014/main" id="{78C787AC-F523-4C40-8BA2-FD87EE61AE18}"/>
              </a:ext>
            </a:extLst>
          </p:cNvPr>
          <p:cNvSpPr txBox="1">
            <a:spLocks noChangeArrowheads="1"/>
          </p:cNvSpPr>
          <p:nvPr/>
        </p:nvSpPr>
        <p:spPr bwMode="auto">
          <a:xfrm>
            <a:off x="2362200" y="4572000"/>
            <a:ext cx="4953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Go to browse and set to full screen.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titration8">
            <a:extLst>
              <a:ext uri="{FF2B5EF4-FFF2-40B4-BE49-F238E27FC236}">
                <a16:creationId xmlns:a16="http://schemas.microsoft.com/office/drawing/2014/main" id="{BE30956D-17E5-42F1-965B-B6D347F8C3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583363"/>
          </a:xfrm>
          <a:prstGeom prst="rect">
            <a:avLst/>
          </a:prstGeom>
          <a:noFill/>
          <a:extLst>
            <a:ext uri="{909E8E84-426E-40DD-AFC4-6F175D3DCCD1}">
              <a14:hiddenFill xmlns:a14="http://schemas.microsoft.com/office/drawing/2010/main">
                <a:solidFill>
                  <a:srgbClr val="FFFFFF"/>
                </a:solidFill>
              </a14:hiddenFill>
            </a:ext>
          </a:extLst>
        </p:spPr>
      </p:pic>
      <p:sp>
        <p:nvSpPr>
          <p:cNvPr id="16390" name="Rectangle 6">
            <a:extLst>
              <a:ext uri="{FF2B5EF4-FFF2-40B4-BE49-F238E27FC236}">
                <a16:creationId xmlns:a16="http://schemas.microsoft.com/office/drawing/2014/main" id="{6B7055C6-1EBE-44A2-AB07-FFC02BD5831E}"/>
              </a:ext>
            </a:extLst>
          </p:cNvPr>
          <p:cNvSpPr>
            <a:spLocks noChangeArrowheads="1"/>
          </p:cNvSpPr>
          <p:nvPr/>
        </p:nvSpPr>
        <p:spPr bwMode="auto">
          <a:xfrm>
            <a:off x="4267200" y="5670550"/>
            <a:ext cx="4876800" cy="11874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latin typeface="Arial" panose="020B0604020202020204" pitchFamily="34" charset="0"/>
              </a:rPr>
              <a:t>Turn and rotate the buret so all inside surfaces have come into contact with the base solution.</a:t>
            </a:r>
          </a:p>
        </p:txBody>
      </p:sp>
      <p:sp>
        <p:nvSpPr>
          <p:cNvPr id="16399" name="Freeform 15">
            <a:extLst>
              <a:ext uri="{FF2B5EF4-FFF2-40B4-BE49-F238E27FC236}">
                <a16:creationId xmlns:a16="http://schemas.microsoft.com/office/drawing/2014/main" id="{B8FD9DF4-4FF2-48B4-82EC-C30023EF54BA}"/>
              </a:ext>
            </a:extLst>
          </p:cNvPr>
          <p:cNvSpPr>
            <a:spLocks/>
          </p:cNvSpPr>
          <p:nvPr/>
        </p:nvSpPr>
        <p:spPr bwMode="auto">
          <a:xfrm>
            <a:off x="228600" y="4495800"/>
            <a:ext cx="800100" cy="863600"/>
          </a:xfrm>
          <a:custGeom>
            <a:avLst/>
            <a:gdLst>
              <a:gd name="T0" fmla="*/ 312 w 408"/>
              <a:gd name="T1" fmla="*/ 392 h 408"/>
              <a:gd name="T2" fmla="*/ 120 w 408"/>
              <a:gd name="T3" fmla="*/ 392 h 408"/>
              <a:gd name="T4" fmla="*/ 24 w 408"/>
              <a:gd name="T5" fmla="*/ 296 h 408"/>
              <a:gd name="T6" fmla="*/ 24 w 408"/>
              <a:gd name="T7" fmla="*/ 104 h 408"/>
              <a:gd name="T8" fmla="*/ 168 w 408"/>
              <a:gd name="T9" fmla="*/ 8 h 408"/>
              <a:gd name="T10" fmla="*/ 360 w 408"/>
              <a:gd name="T11" fmla="*/ 56 h 408"/>
              <a:gd name="T12" fmla="*/ 408 w 408"/>
              <a:gd name="T13" fmla="*/ 248 h 408"/>
            </a:gdLst>
            <a:ahLst/>
            <a:cxnLst>
              <a:cxn ang="0">
                <a:pos x="T0" y="T1"/>
              </a:cxn>
              <a:cxn ang="0">
                <a:pos x="T2" y="T3"/>
              </a:cxn>
              <a:cxn ang="0">
                <a:pos x="T4" y="T5"/>
              </a:cxn>
              <a:cxn ang="0">
                <a:pos x="T6" y="T7"/>
              </a:cxn>
              <a:cxn ang="0">
                <a:pos x="T8" y="T9"/>
              </a:cxn>
              <a:cxn ang="0">
                <a:pos x="T10" y="T11"/>
              </a:cxn>
              <a:cxn ang="0">
                <a:pos x="T12" y="T13"/>
              </a:cxn>
            </a:cxnLst>
            <a:rect l="0" t="0" r="r" b="b"/>
            <a:pathLst>
              <a:path w="408" h="408">
                <a:moveTo>
                  <a:pt x="312" y="392"/>
                </a:moveTo>
                <a:cubicBezTo>
                  <a:pt x="240" y="400"/>
                  <a:pt x="168" y="408"/>
                  <a:pt x="120" y="392"/>
                </a:cubicBezTo>
                <a:cubicBezTo>
                  <a:pt x="72" y="376"/>
                  <a:pt x="40" y="344"/>
                  <a:pt x="24" y="296"/>
                </a:cubicBezTo>
                <a:cubicBezTo>
                  <a:pt x="8" y="248"/>
                  <a:pt x="0" y="152"/>
                  <a:pt x="24" y="104"/>
                </a:cubicBezTo>
                <a:cubicBezTo>
                  <a:pt x="48" y="56"/>
                  <a:pt x="112" y="16"/>
                  <a:pt x="168" y="8"/>
                </a:cubicBezTo>
                <a:cubicBezTo>
                  <a:pt x="224" y="0"/>
                  <a:pt x="320" y="16"/>
                  <a:pt x="360" y="56"/>
                </a:cubicBezTo>
                <a:cubicBezTo>
                  <a:pt x="400" y="96"/>
                  <a:pt x="400" y="216"/>
                  <a:pt x="408" y="248"/>
                </a:cubicBezTo>
              </a:path>
            </a:pathLst>
          </a:custGeom>
          <a:noFill/>
          <a:ln w="57150" cmpd="sng">
            <a:solidFill>
              <a:schemeClr val="bg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blinds(vertical)">
                                      <p:cBhvr>
                                        <p:cTn id="7" dur="500"/>
                                        <p:tgtEl>
                                          <p:spTgt spid="163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16399"/>
                                        </p:tgtEl>
                                        <p:attrNameLst>
                                          <p:attrName>style.visibility</p:attrName>
                                        </p:attrNameLst>
                                      </p:cBhvr>
                                      <p:to>
                                        <p:strVal val="visible"/>
                                      </p:to>
                                    </p:set>
                                    <p:animEffect transition="in" filter="blinds(vertical)">
                                      <p:cBhvr>
                                        <p:cTn id="12" dur="500"/>
                                        <p:tgtEl>
                                          <p:spTgt spid="16399"/>
                                        </p:tgtEl>
                                      </p:cBhvr>
                                    </p:animEffect>
                                  </p:childTnLst>
                                </p:cTn>
                              </p:par>
                            </p:childTnLst>
                          </p:cTn>
                        </p:par>
                        <p:par>
                          <p:cTn id="13" fill="hold" nodeType="afterGroup">
                            <p:stCondLst>
                              <p:cond delay="500"/>
                            </p:stCondLst>
                            <p:childTnLst>
                              <p:par>
                                <p:cTn id="14" presetID="8" presetClass="emph" presetSubtype="0" fill="hold" nodeType="afterEffect">
                                  <p:stCondLst>
                                    <p:cond delay="0"/>
                                  </p:stCondLst>
                                  <p:childTnLst>
                                    <p:animRot by="21600000">
                                      <p:cBhvr>
                                        <p:cTn id="15" dur="2000" fill="hold"/>
                                        <p:tgtEl>
                                          <p:spTgt spid="1639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titration10">
            <a:extLst>
              <a:ext uri="{FF2B5EF4-FFF2-40B4-BE49-F238E27FC236}">
                <a16:creationId xmlns:a16="http://schemas.microsoft.com/office/drawing/2014/main" id="{C574D270-37E5-443D-84AF-5092F7ED9D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05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413" name="Rectangle 5">
            <a:extLst>
              <a:ext uri="{FF2B5EF4-FFF2-40B4-BE49-F238E27FC236}">
                <a16:creationId xmlns:a16="http://schemas.microsoft.com/office/drawing/2014/main" id="{343C8C11-DF29-47BB-887E-38AB64293150}"/>
              </a:ext>
            </a:extLst>
          </p:cNvPr>
          <p:cNvSpPr>
            <a:spLocks noChangeArrowheads="1"/>
          </p:cNvSpPr>
          <p:nvPr/>
        </p:nvSpPr>
        <p:spPr bwMode="auto">
          <a:xfrm>
            <a:off x="457200" y="5638800"/>
            <a:ext cx="3810000"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latin typeface="Arial" panose="020B0604020202020204" pitchFamily="34" charset="0"/>
              </a:rPr>
              <a:t>Make sure that the tip of the buret is rinsed!</a:t>
            </a:r>
          </a:p>
        </p:txBody>
      </p:sp>
      <p:sp>
        <p:nvSpPr>
          <p:cNvPr id="17414" name="Text Box 6">
            <a:extLst>
              <a:ext uri="{FF2B5EF4-FFF2-40B4-BE49-F238E27FC236}">
                <a16:creationId xmlns:a16="http://schemas.microsoft.com/office/drawing/2014/main" id="{47160147-871A-4F55-8A07-D6AA01F14A99}"/>
              </a:ext>
            </a:extLst>
          </p:cNvPr>
          <p:cNvSpPr txBox="1">
            <a:spLocks noChangeArrowheads="1"/>
          </p:cNvSpPr>
          <p:nvPr/>
        </p:nvSpPr>
        <p:spPr bwMode="auto">
          <a:xfrm>
            <a:off x="4572000" y="2438400"/>
            <a:ext cx="4572000" cy="15525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rPr>
              <a:t>Drain and discard the base solution into the waste beaker. </a:t>
            </a:r>
            <a:r>
              <a:rPr lang="en-US" altLang="en-US">
                <a:latin typeface="Arial" panose="020B0604020202020204" pitchFamily="34" charset="0"/>
                <a:cs typeface="Times New Roman" panose="02020603050405020304" pitchFamily="18" charset="0"/>
              </a:rPr>
              <a:t>Rinse the buret three times with a small quantity of this solution.</a:t>
            </a:r>
            <a:endParaRPr lang="en-US" altLang="en-US">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diamond(in)">
                                      <p:cBhvr>
                                        <p:cTn id="7" dur="1000"/>
                                        <p:tgtEl>
                                          <p:spTgt spid="17413"/>
                                        </p:tgtEl>
                                      </p:cBhvr>
                                    </p:animEffect>
                                  </p:childTnLst>
                                </p:cTn>
                              </p:par>
                            </p:childTnLst>
                          </p:cTn>
                        </p:par>
                        <p:par>
                          <p:cTn id="8" fill="hold" nodeType="afterGroup">
                            <p:stCondLst>
                              <p:cond delay="1000"/>
                            </p:stCondLst>
                            <p:childTnLst>
                              <p:par>
                                <p:cTn id="9" presetID="8" presetClass="entr" presetSubtype="16" fill="hold" grpId="0" nodeType="afterEffect">
                                  <p:stCondLst>
                                    <p:cond delay="0"/>
                                  </p:stCondLst>
                                  <p:childTnLst>
                                    <p:set>
                                      <p:cBhvr>
                                        <p:cTn id="10" dur="1" fill="hold">
                                          <p:stCondLst>
                                            <p:cond delay="0"/>
                                          </p:stCondLst>
                                        </p:cTn>
                                        <p:tgtEl>
                                          <p:spTgt spid="17414"/>
                                        </p:tgtEl>
                                        <p:attrNameLst>
                                          <p:attrName>style.visibility</p:attrName>
                                        </p:attrNameLst>
                                      </p:cBhvr>
                                      <p:to>
                                        <p:strVal val="visible"/>
                                      </p:to>
                                    </p:set>
                                    <p:animEffect transition="in" filter="diamond(in)">
                                      <p:cBhvr>
                                        <p:cTn id="11" dur="10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P spid="174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titration12">
            <a:extLst>
              <a:ext uri="{FF2B5EF4-FFF2-40B4-BE49-F238E27FC236}">
                <a16:creationId xmlns:a16="http://schemas.microsoft.com/office/drawing/2014/main" id="{A2386F08-71A9-4E42-855B-BAD779797B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3713" y="0"/>
            <a:ext cx="611028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8437" name="Picture 5" descr="titration11">
            <a:extLst>
              <a:ext uri="{FF2B5EF4-FFF2-40B4-BE49-F238E27FC236}">
                <a16:creationId xmlns:a16="http://schemas.microsoft.com/office/drawing/2014/main" id="{68154183-4B1C-4B70-B7EA-D37DECF1BB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038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438" name="Rectangle 6">
            <a:extLst>
              <a:ext uri="{FF2B5EF4-FFF2-40B4-BE49-F238E27FC236}">
                <a16:creationId xmlns:a16="http://schemas.microsoft.com/office/drawing/2014/main" id="{94FDDCBC-9CA2-4DA0-996E-BE505309C1E4}"/>
              </a:ext>
            </a:extLst>
          </p:cNvPr>
          <p:cNvSpPr>
            <a:spLocks noChangeArrowheads="1"/>
          </p:cNvSpPr>
          <p:nvPr/>
        </p:nvSpPr>
        <p:spPr bwMode="auto">
          <a:xfrm>
            <a:off x="228600" y="3581400"/>
            <a:ext cx="3581400"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latin typeface="Arial" panose="020B0604020202020204" pitchFamily="34" charset="0"/>
              </a:rPr>
              <a:t>Next, fill the buret with the base solution.</a:t>
            </a:r>
          </a:p>
        </p:txBody>
      </p:sp>
      <p:sp>
        <p:nvSpPr>
          <p:cNvPr id="18439" name="Text Box 7">
            <a:extLst>
              <a:ext uri="{FF2B5EF4-FFF2-40B4-BE49-F238E27FC236}">
                <a16:creationId xmlns:a16="http://schemas.microsoft.com/office/drawing/2014/main" id="{A877583D-9D9E-4E36-8EEE-AF076E970569}"/>
              </a:ext>
            </a:extLst>
          </p:cNvPr>
          <p:cNvSpPr txBox="1">
            <a:spLocks noChangeArrowheads="1"/>
          </p:cNvSpPr>
          <p:nvPr/>
        </p:nvSpPr>
        <p:spPr bwMode="auto">
          <a:xfrm>
            <a:off x="0" y="1295400"/>
            <a:ext cx="4572000" cy="26479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rPr>
              <a:t>Remove the funnel and put the waste beaker under the tip of the buret. Open the stopcock and allow some solution to run through (ensure that the buret tip is filled with the base solution and contains no air bubbles).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box(out)">
                                      <p:cBhvr>
                                        <p:cTn id="7" dur="500"/>
                                        <p:tgtEl>
                                          <p:spTgt spid="184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18437"/>
                                        </p:tgtEl>
                                      </p:cBhvr>
                                    </p:animEffect>
                                    <p:set>
                                      <p:cBhvr>
                                        <p:cTn id="12" dur="1" fill="hold">
                                          <p:stCondLst>
                                            <p:cond delay="499"/>
                                          </p:stCondLst>
                                        </p:cTn>
                                        <p:tgtEl>
                                          <p:spTgt spid="18437"/>
                                        </p:tgtEl>
                                        <p:attrNameLst>
                                          <p:attrName>style.visibility</p:attrName>
                                        </p:attrNameLst>
                                      </p:cBhvr>
                                      <p:to>
                                        <p:strVal val="hidden"/>
                                      </p:to>
                                    </p:set>
                                  </p:childTnLst>
                                </p:cTn>
                              </p:par>
                              <p:par>
                                <p:cTn id="13" presetID="3" presetClass="exit" presetSubtype="10" fill="hold" grpId="1" nodeType="withEffect">
                                  <p:stCondLst>
                                    <p:cond delay="0"/>
                                  </p:stCondLst>
                                  <p:childTnLst>
                                    <p:animEffect transition="out" filter="blinds(horizontal)">
                                      <p:cBhvr>
                                        <p:cTn id="14" dur="500"/>
                                        <p:tgtEl>
                                          <p:spTgt spid="18438"/>
                                        </p:tgtEl>
                                      </p:cBhvr>
                                    </p:animEffect>
                                    <p:set>
                                      <p:cBhvr>
                                        <p:cTn id="15" dur="1" fill="hold">
                                          <p:stCondLst>
                                            <p:cond delay="499"/>
                                          </p:stCondLst>
                                        </p:cTn>
                                        <p:tgtEl>
                                          <p:spTgt spid="18438"/>
                                        </p:tgtEl>
                                        <p:attrNameLst>
                                          <p:attrName>style.visibility</p:attrName>
                                        </p:attrNameLst>
                                      </p:cBhvr>
                                      <p:to>
                                        <p:strVal val="hidden"/>
                                      </p:to>
                                    </p:set>
                                  </p:childTnLst>
                                </p:cTn>
                              </p:par>
                            </p:childTnLst>
                          </p:cTn>
                        </p:par>
                        <p:par>
                          <p:cTn id="16" fill="hold" nodeType="afterGroup">
                            <p:stCondLst>
                              <p:cond delay="500"/>
                            </p:stCondLst>
                            <p:childTnLst>
                              <p:par>
                                <p:cTn id="17" presetID="3" presetClass="entr" presetSubtype="5" fill="hold" nodeType="afterEffect">
                                  <p:stCondLst>
                                    <p:cond delay="0"/>
                                  </p:stCondLst>
                                  <p:childTnLst>
                                    <p:set>
                                      <p:cBhvr>
                                        <p:cTn id="18" dur="1" fill="hold">
                                          <p:stCondLst>
                                            <p:cond delay="0"/>
                                          </p:stCondLst>
                                        </p:cTn>
                                        <p:tgtEl>
                                          <p:spTgt spid="18435"/>
                                        </p:tgtEl>
                                        <p:attrNameLst>
                                          <p:attrName>style.visibility</p:attrName>
                                        </p:attrNameLst>
                                      </p:cBhvr>
                                      <p:to>
                                        <p:strVal val="visible"/>
                                      </p:to>
                                    </p:set>
                                    <p:animEffect transition="in" filter="blinds(vertical)">
                                      <p:cBhvr>
                                        <p:cTn id="19" dur="500"/>
                                        <p:tgtEl>
                                          <p:spTgt spid="18435"/>
                                        </p:tgtEl>
                                      </p:cBhvr>
                                    </p:animEffect>
                                  </p:childTnLst>
                                </p:cTn>
                              </p:par>
                            </p:childTnLst>
                          </p:cTn>
                        </p:par>
                        <p:par>
                          <p:cTn id="20" fill="hold" nodeType="afterGroup">
                            <p:stCondLst>
                              <p:cond delay="1000"/>
                            </p:stCondLst>
                            <p:childTnLst>
                              <p:par>
                                <p:cTn id="21" presetID="3" presetClass="entr" presetSubtype="5" fill="hold" grpId="0" nodeType="afterEffect">
                                  <p:stCondLst>
                                    <p:cond delay="0"/>
                                  </p:stCondLst>
                                  <p:childTnLst>
                                    <p:set>
                                      <p:cBhvr>
                                        <p:cTn id="22" dur="1" fill="hold">
                                          <p:stCondLst>
                                            <p:cond delay="0"/>
                                          </p:stCondLst>
                                        </p:cTn>
                                        <p:tgtEl>
                                          <p:spTgt spid="18439"/>
                                        </p:tgtEl>
                                        <p:attrNameLst>
                                          <p:attrName>style.visibility</p:attrName>
                                        </p:attrNameLst>
                                      </p:cBhvr>
                                      <p:to>
                                        <p:strVal val="visible"/>
                                      </p:to>
                                    </p:set>
                                    <p:animEffect transition="in" filter="blinds(vertical)">
                                      <p:cBhvr>
                                        <p:cTn id="23" dur="5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animBg="1"/>
      <p:bldP spid="18438" grpId="1" animBg="1"/>
      <p:bldP spid="184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9" name="Picture 7">
            <a:extLst>
              <a:ext uri="{FF2B5EF4-FFF2-40B4-BE49-F238E27FC236}">
                <a16:creationId xmlns:a16="http://schemas.microsoft.com/office/drawing/2014/main" id="{9732EF38-5908-43CE-A255-0DDF1D3F59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531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61" name="Rectangle 9">
            <a:extLst>
              <a:ext uri="{FF2B5EF4-FFF2-40B4-BE49-F238E27FC236}">
                <a16:creationId xmlns:a16="http://schemas.microsoft.com/office/drawing/2014/main" id="{90FF1BAA-3514-46AF-9685-DAFAC4F1369B}"/>
              </a:ext>
            </a:extLst>
          </p:cNvPr>
          <p:cNvSpPr>
            <a:spLocks noChangeArrowheads="1"/>
          </p:cNvSpPr>
          <p:nvPr/>
        </p:nvSpPr>
        <p:spPr bwMode="auto">
          <a:xfrm>
            <a:off x="5867400" y="0"/>
            <a:ext cx="3276600" cy="6858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3563" name="Text Box 11">
            <a:extLst>
              <a:ext uri="{FF2B5EF4-FFF2-40B4-BE49-F238E27FC236}">
                <a16:creationId xmlns:a16="http://schemas.microsoft.com/office/drawing/2014/main" id="{592D9841-30CF-4033-BDD2-C9AD99A2CD14}"/>
              </a:ext>
            </a:extLst>
          </p:cNvPr>
          <p:cNvSpPr txBox="1">
            <a:spLocks noChangeArrowheads="1"/>
          </p:cNvSpPr>
          <p:nvPr/>
        </p:nvSpPr>
        <p:spPr bwMode="auto">
          <a:xfrm>
            <a:off x="5867400" y="1676400"/>
            <a:ext cx="3276600" cy="26479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rPr>
              <a:t>Close the stopcock and wait a few seconds for drainage to be complete, then note the reading on the buret to two decimal places (V</a:t>
            </a:r>
            <a:r>
              <a:rPr lang="en-US" altLang="en-US" baseline="-25000">
                <a:latin typeface="Arial" panose="020B0604020202020204" pitchFamily="34" charset="0"/>
              </a:rPr>
              <a:t>initial</a:t>
            </a:r>
            <a:r>
              <a:rPr lang="en-US" altLang="en-US">
                <a:latin typeface="Arial" panose="020B0604020202020204" pitchFamily="34" charset="0"/>
              </a:rPr>
              <a:t>).</a:t>
            </a:r>
          </a:p>
        </p:txBody>
      </p:sp>
      <p:sp>
        <p:nvSpPr>
          <p:cNvPr id="23564" name="Text Box 12">
            <a:extLst>
              <a:ext uri="{FF2B5EF4-FFF2-40B4-BE49-F238E27FC236}">
                <a16:creationId xmlns:a16="http://schemas.microsoft.com/office/drawing/2014/main" id="{7640BAD0-9198-43F7-88BA-7F82844D45BB}"/>
              </a:ext>
            </a:extLst>
          </p:cNvPr>
          <p:cNvSpPr txBox="1">
            <a:spLocks noChangeArrowheads="1"/>
          </p:cNvSpPr>
          <p:nvPr/>
        </p:nvSpPr>
        <p:spPr bwMode="auto">
          <a:xfrm>
            <a:off x="6324600" y="51816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23565" name="Rectangle 13">
            <a:extLst>
              <a:ext uri="{FF2B5EF4-FFF2-40B4-BE49-F238E27FC236}">
                <a16:creationId xmlns:a16="http://schemas.microsoft.com/office/drawing/2014/main" id="{F7C5BD45-5504-461F-B334-90C7A6FD5D76}"/>
              </a:ext>
            </a:extLst>
          </p:cNvPr>
          <p:cNvSpPr>
            <a:spLocks noChangeArrowheads="1"/>
          </p:cNvSpPr>
          <p:nvPr/>
        </p:nvSpPr>
        <p:spPr bwMode="auto">
          <a:xfrm>
            <a:off x="6324600" y="5105400"/>
            <a:ext cx="2295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V</a:t>
            </a:r>
            <a:r>
              <a:rPr lang="en-US" altLang="en-US" baseline="-25000">
                <a:latin typeface="Arial" panose="020B0604020202020204" pitchFamily="34" charset="0"/>
              </a:rPr>
              <a:t>initial</a:t>
            </a:r>
            <a:r>
              <a:rPr lang="en-US" altLang="en-US">
                <a:latin typeface="Arial" panose="020B0604020202020204" pitchFamily="34" charset="0"/>
              </a:rPr>
              <a:t> = 3.78 mL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559"/>
                                        </p:tgtEl>
                                        <p:attrNameLst>
                                          <p:attrName>style.visibility</p:attrName>
                                        </p:attrNameLst>
                                      </p:cBhvr>
                                      <p:to>
                                        <p:strVal val="visible"/>
                                      </p:to>
                                    </p:set>
                                    <p:animEffect transition="in" filter="blinds(horizontal)">
                                      <p:cBhvr>
                                        <p:cTn id="7" dur="500"/>
                                        <p:tgtEl>
                                          <p:spTgt spid="235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3565"/>
                                        </p:tgtEl>
                                        <p:attrNameLst>
                                          <p:attrName>style.visibility</p:attrName>
                                        </p:attrNameLst>
                                      </p:cBhvr>
                                      <p:to>
                                        <p:strVal val="visible"/>
                                      </p:to>
                                    </p:set>
                                    <p:animEffect transition="in" filter="blinds(horizontal)">
                                      <p:cBhvr>
                                        <p:cTn id="12" dur="500"/>
                                        <p:tgtEl>
                                          <p:spTgt spid="23565"/>
                                        </p:tgtEl>
                                      </p:cBhvr>
                                    </p:animEffect>
                                  </p:childTnLst>
                                </p:cTn>
                              </p:par>
                            </p:childTnLst>
                          </p:cTn>
                        </p:par>
                        <p:par>
                          <p:cTn id="13" fill="hold" nodeType="afterGroup">
                            <p:stCondLst>
                              <p:cond delay="500"/>
                            </p:stCondLst>
                            <p:childTnLst>
                              <p:par>
                                <p:cTn id="14" presetID="6" presetClass="emph" presetSubtype="0" fill="hold" grpId="0" nodeType="afterEffect">
                                  <p:stCondLst>
                                    <p:cond delay="0"/>
                                  </p:stCondLst>
                                  <p:childTnLst>
                                    <p:animScale>
                                      <p:cBhvr>
                                        <p:cTn id="15" dur="2000" fill="hold"/>
                                        <p:tgtEl>
                                          <p:spTgt spid="2356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5" grpId="0"/>
      <p:bldP spid="2356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titration13">
            <a:extLst>
              <a:ext uri="{FF2B5EF4-FFF2-40B4-BE49-F238E27FC236}">
                <a16:creationId xmlns:a16="http://schemas.microsoft.com/office/drawing/2014/main" id="{103E293A-816B-4FEA-8D76-14743C570B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30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459" name="Text Box 3">
            <a:extLst>
              <a:ext uri="{FF2B5EF4-FFF2-40B4-BE49-F238E27FC236}">
                <a16:creationId xmlns:a16="http://schemas.microsoft.com/office/drawing/2014/main" id="{E0A923AE-6C4D-4036-AED6-60752734B9F8}"/>
              </a:ext>
            </a:extLst>
          </p:cNvPr>
          <p:cNvSpPr txBox="1">
            <a:spLocks noChangeArrowheads="1"/>
          </p:cNvSpPr>
          <p:nvPr/>
        </p:nvSpPr>
        <p:spPr bwMode="auto">
          <a:xfrm>
            <a:off x="5410200" y="2057400"/>
            <a:ext cx="32766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rPr>
              <a:t>Place the Erlenmeyer flask under the tip of buret and put the Kimwipe under the Erlenmeyer flask (white background).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titration14">
            <a:extLst>
              <a:ext uri="{FF2B5EF4-FFF2-40B4-BE49-F238E27FC236}">
                <a16:creationId xmlns:a16="http://schemas.microsoft.com/office/drawing/2014/main" id="{8D423D6B-34AA-43D7-844C-10603C0D3C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02263" cy="6858000"/>
          </a:xfrm>
          <a:prstGeom prst="rect">
            <a:avLst/>
          </a:prstGeom>
          <a:noFill/>
          <a:extLst>
            <a:ext uri="{909E8E84-426E-40DD-AFC4-6F175D3DCCD1}">
              <a14:hiddenFill xmlns:a14="http://schemas.microsoft.com/office/drawing/2010/main">
                <a:solidFill>
                  <a:srgbClr val="FFFFFF"/>
                </a:solidFill>
              </a14:hiddenFill>
            </a:ext>
          </a:extLst>
        </p:spPr>
      </p:pic>
      <p:sp>
        <p:nvSpPr>
          <p:cNvPr id="20484" name="Text Box 4">
            <a:extLst>
              <a:ext uri="{FF2B5EF4-FFF2-40B4-BE49-F238E27FC236}">
                <a16:creationId xmlns:a16="http://schemas.microsoft.com/office/drawing/2014/main" id="{AB81E947-7627-4F64-9231-DCDA9DBE429D}"/>
              </a:ext>
            </a:extLst>
          </p:cNvPr>
          <p:cNvSpPr txBox="1">
            <a:spLocks noChangeArrowheads="1"/>
          </p:cNvSpPr>
          <p:nvPr/>
        </p:nvSpPr>
        <p:spPr bwMode="auto">
          <a:xfrm>
            <a:off x="5562600" y="20574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rPr>
              <a:t>Titrate to the end point.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box(in)">
                                      <p:cBhvr>
                                        <p:cTn id="7"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titration16">
            <a:extLst>
              <a:ext uri="{FF2B5EF4-FFF2-40B4-BE49-F238E27FC236}">
                <a16:creationId xmlns:a16="http://schemas.microsoft.com/office/drawing/2014/main" id="{A64B8D95-6896-4154-882D-8E7BD851B9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0"/>
            <a:ext cx="7924800" cy="6878638"/>
          </a:xfrm>
          <a:prstGeom prst="rect">
            <a:avLst/>
          </a:prstGeom>
          <a:noFill/>
          <a:extLst>
            <a:ext uri="{909E8E84-426E-40DD-AFC4-6F175D3DCCD1}">
              <a14:hiddenFill xmlns:a14="http://schemas.microsoft.com/office/drawing/2010/main">
                <a:solidFill>
                  <a:srgbClr val="FFFFFF"/>
                </a:solidFill>
              </a14:hiddenFill>
            </a:ext>
          </a:extLst>
        </p:spPr>
      </p:pic>
      <p:sp>
        <p:nvSpPr>
          <p:cNvPr id="21508" name="Text Box 4">
            <a:extLst>
              <a:ext uri="{FF2B5EF4-FFF2-40B4-BE49-F238E27FC236}">
                <a16:creationId xmlns:a16="http://schemas.microsoft.com/office/drawing/2014/main" id="{954CF81A-827B-43F8-8471-C03463CB242C}"/>
              </a:ext>
            </a:extLst>
          </p:cNvPr>
          <p:cNvSpPr txBox="1">
            <a:spLocks noChangeArrowheads="1"/>
          </p:cNvSpPr>
          <p:nvPr/>
        </p:nvSpPr>
        <p:spPr bwMode="auto">
          <a:xfrm>
            <a:off x="0" y="3886200"/>
            <a:ext cx="3429000" cy="30130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rPr>
              <a:t>When you are close to the end point use the drop-by-drop approach and rinse the last drop from the tip of the buret at the side of the Erlenmeyer flask  with the distilled water.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additive="base">
                                        <p:cTn id="7" dur="500" fill="hold"/>
                                        <p:tgtEl>
                                          <p:spTgt spid="21508"/>
                                        </p:tgtEl>
                                        <p:attrNameLst>
                                          <p:attrName>ppt_x</p:attrName>
                                        </p:attrNameLst>
                                      </p:cBhvr>
                                      <p:tavLst>
                                        <p:tav tm="0">
                                          <p:val>
                                            <p:strVal val="#ppt_x"/>
                                          </p:val>
                                        </p:tav>
                                        <p:tav tm="100000">
                                          <p:val>
                                            <p:strVal val="#ppt_x"/>
                                          </p:val>
                                        </p:tav>
                                      </p:tavLst>
                                    </p:anim>
                                    <p:anim calcmode="lin" valueType="num">
                                      <p:cBhvr additive="base">
                                        <p:cTn id="8" dur="500" fill="hold"/>
                                        <p:tgtEl>
                                          <p:spTgt spid="215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titration19">
            <a:extLst>
              <a:ext uri="{FF2B5EF4-FFF2-40B4-BE49-F238E27FC236}">
                <a16:creationId xmlns:a16="http://schemas.microsoft.com/office/drawing/2014/main" id="{F15DA444-8CB1-447E-8EDC-8B58C54DA8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8229600" cy="6850063"/>
          </a:xfrm>
          <a:prstGeom prst="rect">
            <a:avLst/>
          </a:prstGeom>
          <a:noFill/>
          <a:extLst>
            <a:ext uri="{909E8E84-426E-40DD-AFC4-6F175D3DCCD1}">
              <a14:hiddenFill xmlns:a14="http://schemas.microsoft.com/office/drawing/2010/main">
                <a:solidFill>
                  <a:srgbClr val="FFFFFF"/>
                </a:solidFill>
              </a14:hiddenFill>
            </a:ext>
          </a:extLst>
        </p:spPr>
      </p:pic>
      <p:sp>
        <p:nvSpPr>
          <p:cNvPr id="22531" name="Rectangle 3">
            <a:extLst>
              <a:ext uri="{FF2B5EF4-FFF2-40B4-BE49-F238E27FC236}">
                <a16:creationId xmlns:a16="http://schemas.microsoft.com/office/drawing/2014/main" id="{8D9067E5-DA25-4D39-B5FD-9C5CFF728261}"/>
              </a:ext>
            </a:extLst>
          </p:cNvPr>
          <p:cNvSpPr>
            <a:spLocks noChangeArrowheads="1"/>
          </p:cNvSpPr>
          <p:nvPr/>
        </p:nvSpPr>
        <p:spPr bwMode="auto">
          <a:xfrm>
            <a:off x="4343400" y="0"/>
            <a:ext cx="48006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2532" name="Text Box 4">
            <a:extLst>
              <a:ext uri="{FF2B5EF4-FFF2-40B4-BE49-F238E27FC236}">
                <a16:creationId xmlns:a16="http://schemas.microsoft.com/office/drawing/2014/main" id="{9AA0168B-DA1E-4AD3-901A-ECCC95C3EEAB}"/>
              </a:ext>
            </a:extLst>
          </p:cNvPr>
          <p:cNvSpPr txBox="1">
            <a:spLocks noChangeArrowheads="1"/>
          </p:cNvSpPr>
          <p:nvPr/>
        </p:nvSpPr>
        <p:spPr bwMode="auto">
          <a:xfrm>
            <a:off x="685800" y="304800"/>
            <a:ext cx="3352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rPr>
              <a:t>End point – light pink.</a:t>
            </a:r>
          </a:p>
        </p:txBody>
      </p:sp>
      <p:sp>
        <p:nvSpPr>
          <p:cNvPr id="22534" name="Text Box 6">
            <a:extLst>
              <a:ext uri="{FF2B5EF4-FFF2-40B4-BE49-F238E27FC236}">
                <a16:creationId xmlns:a16="http://schemas.microsoft.com/office/drawing/2014/main" id="{9D95AD59-8796-48C4-A5A5-4ADC81492071}"/>
              </a:ext>
            </a:extLst>
          </p:cNvPr>
          <p:cNvSpPr txBox="1">
            <a:spLocks noChangeArrowheads="1"/>
          </p:cNvSpPr>
          <p:nvPr/>
        </p:nvSpPr>
        <p:spPr bwMode="auto">
          <a:xfrm>
            <a:off x="5105400" y="228600"/>
            <a:ext cx="3352800"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rPr>
              <a:t>Over titrated end point – dark pink.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additive="base">
                                        <p:cTn id="7" dur="500" fill="hold"/>
                                        <p:tgtEl>
                                          <p:spTgt spid="22532"/>
                                        </p:tgtEl>
                                        <p:attrNameLst>
                                          <p:attrName>ppt_x</p:attrName>
                                        </p:attrNameLst>
                                      </p:cBhvr>
                                      <p:tavLst>
                                        <p:tav tm="0">
                                          <p:val>
                                            <p:strVal val="#ppt_x"/>
                                          </p:val>
                                        </p:tav>
                                        <p:tav tm="100000">
                                          <p:val>
                                            <p:strVal val="#ppt_x"/>
                                          </p:val>
                                        </p:tav>
                                      </p:tavLst>
                                    </p:anim>
                                    <p:anim calcmode="lin" valueType="num">
                                      <p:cBhvr additive="base">
                                        <p:cTn id="8" dur="500" fill="hold"/>
                                        <p:tgtEl>
                                          <p:spTgt spid="2253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xit" presetSubtype="10" fill="hold" nodeType="clickEffect">
                                  <p:stCondLst>
                                    <p:cond delay="0"/>
                                  </p:stCondLst>
                                  <p:childTnLst>
                                    <p:animEffect transition="out" filter="blinds(horizontal)">
                                      <p:cBhvr>
                                        <p:cTn id="12" dur="500"/>
                                        <p:tgtEl>
                                          <p:spTgt spid="22531"/>
                                        </p:tgtEl>
                                      </p:cBhvr>
                                    </p:animEffect>
                                    <p:set>
                                      <p:cBhvr>
                                        <p:cTn id="13" dur="1" fill="hold">
                                          <p:stCondLst>
                                            <p:cond delay="499"/>
                                          </p:stCondLst>
                                        </p:cTn>
                                        <p:tgtEl>
                                          <p:spTgt spid="22531"/>
                                        </p:tgtEl>
                                        <p:attrNameLst>
                                          <p:attrName>style.visibility</p:attrName>
                                        </p:attrNameLst>
                                      </p:cBhvr>
                                      <p:to>
                                        <p:strVal val="hidden"/>
                                      </p:to>
                                    </p:set>
                                  </p:childTnLst>
                                </p:cTn>
                              </p:par>
                            </p:childTnLst>
                          </p:cTn>
                        </p:par>
                        <p:par>
                          <p:cTn id="14" fill="hold" nodeType="afterGroup">
                            <p:stCondLst>
                              <p:cond delay="500"/>
                            </p:stCondLst>
                            <p:childTnLst>
                              <p:par>
                                <p:cTn id="15" presetID="2" presetClass="entr" presetSubtype="1" fill="hold" grpId="0" nodeType="afterEffect">
                                  <p:stCondLst>
                                    <p:cond delay="0"/>
                                  </p:stCondLst>
                                  <p:childTnLst>
                                    <p:set>
                                      <p:cBhvr>
                                        <p:cTn id="16" dur="1" fill="hold">
                                          <p:stCondLst>
                                            <p:cond delay="0"/>
                                          </p:stCondLst>
                                        </p:cTn>
                                        <p:tgtEl>
                                          <p:spTgt spid="22534"/>
                                        </p:tgtEl>
                                        <p:attrNameLst>
                                          <p:attrName>style.visibility</p:attrName>
                                        </p:attrNameLst>
                                      </p:cBhvr>
                                      <p:to>
                                        <p:strVal val="visible"/>
                                      </p:to>
                                    </p:set>
                                    <p:anim calcmode="lin" valueType="num">
                                      <p:cBhvr additive="base">
                                        <p:cTn id="17" dur="500" fill="hold"/>
                                        <p:tgtEl>
                                          <p:spTgt spid="22534"/>
                                        </p:tgtEl>
                                        <p:attrNameLst>
                                          <p:attrName>ppt_x</p:attrName>
                                        </p:attrNameLst>
                                      </p:cBhvr>
                                      <p:tavLst>
                                        <p:tav tm="0">
                                          <p:val>
                                            <p:strVal val="#ppt_x"/>
                                          </p:val>
                                        </p:tav>
                                        <p:tav tm="100000">
                                          <p:val>
                                            <p:strVal val="#ppt_x"/>
                                          </p:val>
                                        </p:tav>
                                      </p:tavLst>
                                    </p:anim>
                                    <p:anim calcmode="lin" valueType="num">
                                      <p:cBhvr additive="base">
                                        <p:cTn id="18" dur="500" fill="hold"/>
                                        <p:tgtEl>
                                          <p:spTgt spid="225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nimBg="1"/>
      <p:bldP spid="225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Picture 6">
            <a:extLst>
              <a:ext uri="{FF2B5EF4-FFF2-40B4-BE49-F238E27FC236}">
                <a16:creationId xmlns:a16="http://schemas.microsoft.com/office/drawing/2014/main" id="{A9FC5034-2E8D-435D-A790-EA32A45BCB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3065">
            <a:off x="-231775" y="-304800"/>
            <a:ext cx="5437188" cy="731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3" name="Rectangle 7">
            <a:extLst>
              <a:ext uri="{FF2B5EF4-FFF2-40B4-BE49-F238E27FC236}">
                <a16:creationId xmlns:a16="http://schemas.microsoft.com/office/drawing/2014/main" id="{C8DD877E-CDBA-4C63-BF7F-B7865C74AED5}"/>
              </a:ext>
            </a:extLst>
          </p:cNvPr>
          <p:cNvSpPr>
            <a:spLocks noChangeArrowheads="1"/>
          </p:cNvSpPr>
          <p:nvPr/>
        </p:nvSpPr>
        <p:spPr bwMode="auto">
          <a:xfrm>
            <a:off x="4876800" y="0"/>
            <a:ext cx="838200" cy="6858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4584" name="Text Box 8">
            <a:extLst>
              <a:ext uri="{FF2B5EF4-FFF2-40B4-BE49-F238E27FC236}">
                <a16:creationId xmlns:a16="http://schemas.microsoft.com/office/drawing/2014/main" id="{97B2F595-DCCF-4519-A960-4FA6C912E598}"/>
              </a:ext>
            </a:extLst>
          </p:cNvPr>
          <p:cNvSpPr txBox="1">
            <a:spLocks noChangeArrowheads="1"/>
          </p:cNvSpPr>
          <p:nvPr/>
        </p:nvSpPr>
        <p:spPr bwMode="auto">
          <a:xfrm>
            <a:off x="5334000" y="1143000"/>
            <a:ext cx="3276600" cy="26479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rPr>
              <a:t>Close the stopcock and wait a few seconds for drainage to be complete, then note the reading on the buret to two decimal places (V</a:t>
            </a:r>
            <a:r>
              <a:rPr lang="en-US" altLang="en-US" baseline="-25000">
                <a:latin typeface="Arial" panose="020B0604020202020204" pitchFamily="34" charset="0"/>
              </a:rPr>
              <a:t>final</a:t>
            </a:r>
            <a:r>
              <a:rPr lang="en-US" altLang="en-US">
                <a:latin typeface="Arial" panose="020B0604020202020204" pitchFamily="34" charset="0"/>
              </a:rPr>
              <a:t>).</a:t>
            </a:r>
          </a:p>
        </p:txBody>
      </p:sp>
      <p:sp>
        <p:nvSpPr>
          <p:cNvPr id="24586" name="Rectangle 10">
            <a:extLst>
              <a:ext uri="{FF2B5EF4-FFF2-40B4-BE49-F238E27FC236}">
                <a16:creationId xmlns:a16="http://schemas.microsoft.com/office/drawing/2014/main" id="{DFBF6D27-6E79-4FDA-95DB-4F28C7A41284}"/>
              </a:ext>
            </a:extLst>
          </p:cNvPr>
          <p:cNvSpPr>
            <a:spLocks noChangeArrowheads="1"/>
          </p:cNvSpPr>
          <p:nvPr/>
        </p:nvSpPr>
        <p:spPr bwMode="auto">
          <a:xfrm>
            <a:off x="5791200" y="4875213"/>
            <a:ext cx="2376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V</a:t>
            </a:r>
            <a:r>
              <a:rPr lang="en-US" altLang="en-US" baseline="-25000">
                <a:latin typeface="Arial" panose="020B0604020202020204" pitchFamily="34" charset="0"/>
              </a:rPr>
              <a:t>final</a:t>
            </a:r>
            <a:r>
              <a:rPr lang="en-US" altLang="en-US">
                <a:latin typeface="Arial" panose="020B0604020202020204" pitchFamily="34" charset="0"/>
              </a:rPr>
              <a:t> = 18.20 mL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582"/>
                                        </p:tgtEl>
                                        <p:attrNameLst>
                                          <p:attrName>style.visibility</p:attrName>
                                        </p:attrNameLst>
                                      </p:cBhvr>
                                      <p:to>
                                        <p:strVal val="visible"/>
                                      </p:to>
                                    </p:set>
                                    <p:animEffect transition="in" filter="blinds(horizontal)">
                                      <p:cBhvr>
                                        <p:cTn id="7" dur="500"/>
                                        <p:tgtEl>
                                          <p:spTgt spid="245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4586"/>
                                        </p:tgtEl>
                                        <p:attrNameLst>
                                          <p:attrName>style.visibility</p:attrName>
                                        </p:attrNameLst>
                                      </p:cBhvr>
                                      <p:to>
                                        <p:strVal val="visible"/>
                                      </p:to>
                                    </p:set>
                                    <p:animEffect transition="in" filter="blinds(horizontal)">
                                      <p:cBhvr>
                                        <p:cTn id="12" dur="500"/>
                                        <p:tgtEl>
                                          <p:spTgt spid="24586"/>
                                        </p:tgtEl>
                                      </p:cBhvr>
                                    </p:animEffect>
                                  </p:childTnLst>
                                </p:cTn>
                              </p:par>
                            </p:childTnLst>
                          </p:cTn>
                        </p:par>
                        <p:par>
                          <p:cTn id="13" fill="hold" nodeType="afterGroup">
                            <p:stCondLst>
                              <p:cond delay="500"/>
                            </p:stCondLst>
                            <p:childTnLst>
                              <p:par>
                                <p:cTn id="14" presetID="6" presetClass="emph" presetSubtype="0" fill="hold" grpId="0" nodeType="afterEffect">
                                  <p:stCondLst>
                                    <p:cond delay="0"/>
                                  </p:stCondLst>
                                  <p:childTnLst>
                                    <p:animScale>
                                      <p:cBhvr>
                                        <p:cTn id="15" dur="2000" fill="hold"/>
                                        <p:tgtEl>
                                          <p:spTgt spid="2458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6" grpId="0"/>
      <p:bldP spid="2458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71" name="Group 47">
            <a:extLst>
              <a:ext uri="{FF2B5EF4-FFF2-40B4-BE49-F238E27FC236}">
                <a16:creationId xmlns:a16="http://schemas.microsoft.com/office/drawing/2014/main" id="{D1411A2A-1653-47A8-A716-3685CE5B86E2}"/>
              </a:ext>
            </a:extLst>
          </p:cNvPr>
          <p:cNvGraphicFramePr>
            <a:graphicFrameLocks noGrp="1"/>
          </p:cNvGraphicFramePr>
          <p:nvPr/>
        </p:nvGraphicFramePr>
        <p:xfrm>
          <a:off x="762000" y="1447800"/>
          <a:ext cx="7620000" cy="4064000"/>
        </p:xfrm>
        <a:graphic>
          <a:graphicData uri="http://schemas.openxmlformats.org/drawingml/2006/table">
            <a:tbl>
              <a:tblPr/>
              <a:tblGrid>
                <a:gridCol w="1524000">
                  <a:extLst>
                    <a:ext uri="{9D8B030D-6E8A-4147-A177-3AD203B41FA5}">
                      <a16:colId xmlns:a16="http://schemas.microsoft.com/office/drawing/2014/main" val="1738853295"/>
                    </a:ext>
                  </a:extLst>
                </a:gridCol>
                <a:gridCol w="1524000">
                  <a:extLst>
                    <a:ext uri="{9D8B030D-6E8A-4147-A177-3AD203B41FA5}">
                      <a16:colId xmlns:a16="http://schemas.microsoft.com/office/drawing/2014/main" val="2845086222"/>
                    </a:ext>
                  </a:extLst>
                </a:gridCol>
                <a:gridCol w="1524000">
                  <a:extLst>
                    <a:ext uri="{9D8B030D-6E8A-4147-A177-3AD203B41FA5}">
                      <a16:colId xmlns:a16="http://schemas.microsoft.com/office/drawing/2014/main" val="653375074"/>
                    </a:ext>
                  </a:extLst>
                </a:gridCol>
                <a:gridCol w="1524000">
                  <a:extLst>
                    <a:ext uri="{9D8B030D-6E8A-4147-A177-3AD203B41FA5}">
                      <a16:colId xmlns:a16="http://schemas.microsoft.com/office/drawing/2014/main" val="1195761947"/>
                    </a:ext>
                  </a:extLst>
                </a:gridCol>
                <a:gridCol w="1524000">
                  <a:extLst>
                    <a:ext uri="{9D8B030D-6E8A-4147-A177-3AD203B41FA5}">
                      <a16:colId xmlns:a16="http://schemas.microsoft.com/office/drawing/2014/main" val="2777119264"/>
                    </a:ext>
                  </a:extLst>
                </a:gridCol>
              </a:tblGrid>
              <a:tr h="1016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0.02</a:t>
                      </a:r>
                    </a:p>
                  </a:txBody>
                  <a:tcPr marT="13716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rPr>
                        <a:t>V</a:t>
                      </a:r>
                      <a:r>
                        <a:rPr kumimoji="0" lang="en-US" altLang="en-US" sz="2000" b="0" i="0" u="none" strike="noStrike" cap="none" normalizeH="0" baseline="-25000">
                          <a:ln>
                            <a:noFill/>
                          </a:ln>
                          <a:solidFill>
                            <a:schemeClr val="tx1"/>
                          </a:solidFill>
                          <a:effectLst/>
                          <a:latin typeface="Times New Roman" panose="02020603050405020304" pitchFamily="18" charset="0"/>
                        </a:rPr>
                        <a:t>initial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rPr>
                        <a:t>(mL)</a:t>
                      </a:r>
                    </a:p>
                  </a:txBody>
                  <a:tcPr marT="1371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rPr>
                        <a:t>V</a:t>
                      </a:r>
                      <a:r>
                        <a:rPr kumimoji="0" lang="en-US" altLang="en-US" sz="2000" b="0" i="0" u="none" strike="noStrike" cap="none" normalizeH="0" baseline="-25000">
                          <a:ln>
                            <a:noFill/>
                          </a:ln>
                          <a:solidFill>
                            <a:schemeClr val="tx1"/>
                          </a:solidFill>
                          <a:effectLst/>
                          <a:latin typeface="Times New Roman" panose="02020603050405020304" pitchFamily="18" charset="0"/>
                        </a:rPr>
                        <a:t>final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rPr>
                        <a:t>(mL)</a:t>
                      </a:r>
                    </a:p>
                  </a:txBody>
                  <a:tcPr marT="1371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rPr>
                        <a:t>V</a:t>
                      </a:r>
                      <a:r>
                        <a:rPr kumimoji="0" lang="en-US" altLang="en-US" sz="2000" b="0" i="0" u="none" strike="noStrike" cap="none" normalizeH="0" baseline="-25000">
                          <a:ln>
                            <a:noFill/>
                          </a:ln>
                          <a:solidFill>
                            <a:schemeClr val="tx1"/>
                          </a:solidFill>
                          <a:effectLst/>
                          <a:latin typeface="Times New Roman" panose="02020603050405020304" pitchFamily="18" charset="0"/>
                        </a:rPr>
                        <a:t>used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rPr>
                        <a:t>(mL)</a:t>
                      </a:r>
                    </a:p>
                  </a:txBody>
                  <a:tcPr marT="1371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rPr>
                        <a:t>End-point</a:t>
                      </a:r>
                    </a:p>
                  </a:txBody>
                  <a:tcPr marT="1371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55001513"/>
                  </a:ext>
                </a:extLst>
              </a:tr>
              <a:tr h="1016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rPr>
                        <a:t>Run #1</a:t>
                      </a:r>
                    </a:p>
                  </a:txBody>
                  <a:tcPr marT="3200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85000"/>
                        </a:lnSpc>
                        <a:spcBef>
                          <a:spcPct val="220000"/>
                        </a:spcBef>
                        <a:spcAft>
                          <a:spcPct val="17000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rPr>
                        <a:t>3.78</a:t>
                      </a:r>
                    </a:p>
                  </a:txBody>
                  <a:tcPr marT="1371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85000"/>
                        </a:lnSpc>
                        <a:spcBef>
                          <a:spcPct val="220000"/>
                        </a:spcBef>
                        <a:spcAft>
                          <a:spcPct val="17000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rPr>
                        <a:t>18.20</a:t>
                      </a:r>
                    </a:p>
                  </a:txBody>
                  <a:tcPr marT="1371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85000"/>
                        </a:lnSpc>
                        <a:spcBef>
                          <a:spcPct val="220000"/>
                        </a:spcBef>
                        <a:spcAft>
                          <a:spcPct val="17000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rPr>
                        <a:t>14.42</a:t>
                      </a:r>
                    </a:p>
                  </a:txBody>
                  <a:tcPr marT="1371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85000"/>
                        </a:lnSpc>
                        <a:spcBef>
                          <a:spcPct val="220000"/>
                        </a:spcBef>
                        <a:spcAft>
                          <a:spcPct val="17000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rPr>
                        <a:t>light pink</a:t>
                      </a:r>
                    </a:p>
                  </a:txBody>
                  <a:tcPr marT="1371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08192215"/>
                  </a:ext>
                </a:extLst>
              </a:tr>
              <a:tr h="1016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rPr>
                        <a:t>Run#2</a:t>
                      </a:r>
                    </a:p>
                  </a:txBody>
                  <a:tcPr marT="3200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ndParaRPr>
                    </a:p>
                  </a:txBody>
                  <a:tcPr marT="1371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ndParaRPr>
                    </a:p>
                  </a:txBody>
                  <a:tcPr marT="1371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ndParaRPr>
                    </a:p>
                  </a:txBody>
                  <a:tcPr marT="1371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ndParaRPr>
                    </a:p>
                  </a:txBody>
                  <a:tcPr marT="1371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05318169"/>
                  </a:ext>
                </a:extLst>
              </a:tr>
              <a:tr h="1016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rPr>
                        <a:t>Run #3</a:t>
                      </a:r>
                    </a:p>
                  </a:txBody>
                  <a:tcPr marT="3200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ndParaRPr>
                    </a:p>
                  </a:txBody>
                  <a:tcPr marT="1371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ndParaRPr>
                    </a:p>
                  </a:txBody>
                  <a:tcPr marT="1371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ndParaRPr>
                    </a:p>
                  </a:txBody>
                  <a:tcPr marT="1371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ndParaRPr>
                    </a:p>
                  </a:txBody>
                  <a:tcPr marT="1371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92268192"/>
                  </a:ext>
                </a:extLst>
              </a:tr>
            </a:tbl>
          </a:graphicData>
        </a:graphic>
      </p:graphicFrame>
      <p:sp>
        <p:nvSpPr>
          <p:cNvPr id="26670" name="Text Box 46">
            <a:extLst>
              <a:ext uri="{FF2B5EF4-FFF2-40B4-BE49-F238E27FC236}">
                <a16:creationId xmlns:a16="http://schemas.microsoft.com/office/drawing/2014/main" id="{42B80ECE-9571-44AF-97D1-6AB7E9AF99F6}"/>
              </a:ext>
            </a:extLst>
          </p:cNvPr>
          <p:cNvSpPr txBox="1">
            <a:spLocks noChangeArrowheads="1"/>
          </p:cNvSpPr>
          <p:nvPr/>
        </p:nvSpPr>
        <p:spPr bwMode="auto">
          <a:xfrm>
            <a:off x="914400" y="7620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[NaOH] = __________</a:t>
            </a:r>
          </a:p>
        </p:txBody>
      </p:sp>
      <p:sp>
        <p:nvSpPr>
          <p:cNvPr id="26672" name="Text Box 48">
            <a:extLst>
              <a:ext uri="{FF2B5EF4-FFF2-40B4-BE49-F238E27FC236}">
                <a16:creationId xmlns:a16="http://schemas.microsoft.com/office/drawing/2014/main" id="{6FF943A8-D1A3-4431-ACB9-50D0F1927043}"/>
              </a:ext>
            </a:extLst>
          </p:cNvPr>
          <p:cNvSpPr txBox="1">
            <a:spLocks noChangeArrowheads="1"/>
          </p:cNvSpPr>
          <p:nvPr/>
        </p:nvSpPr>
        <p:spPr bwMode="auto">
          <a:xfrm>
            <a:off x="457200" y="5715000"/>
            <a:ext cx="838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solidFill>
                  <a:srgbClr val="A50021"/>
                </a:solidFill>
              </a:rPr>
              <a:t>Rinse the buret with water and clean up your work space.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2667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7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itration">
            <a:extLst>
              <a:ext uri="{FF2B5EF4-FFF2-40B4-BE49-F238E27FC236}">
                <a16:creationId xmlns:a16="http://schemas.microsoft.com/office/drawing/2014/main" id="{742B0F1A-E0D0-46E9-AE54-3D63A1B1B9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2125"/>
          </a:xfrm>
          <a:prstGeom prst="rect">
            <a:avLst/>
          </a:prstGeom>
          <a:noFill/>
          <a:extLst>
            <a:ext uri="{909E8E84-426E-40DD-AFC4-6F175D3DCCD1}">
              <a14:hiddenFill xmlns:a14="http://schemas.microsoft.com/office/drawing/2010/main">
                <a:solidFill>
                  <a:srgbClr val="FFFFFF"/>
                </a:solidFill>
              </a14:hiddenFill>
            </a:ext>
          </a:extLst>
        </p:spPr>
      </p:pic>
      <p:sp>
        <p:nvSpPr>
          <p:cNvPr id="3075" name="Text Box 3">
            <a:extLst>
              <a:ext uri="{FF2B5EF4-FFF2-40B4-BE49-F238E27FC236}">
                <a16:creationId xmlns:a16="http://schemas.microsoft.com/office/drawing/2014/main" id="{DC151E59-91AC-4ADF-84EC-7B0D7A9EA653}"/>
              </a:ext>
            </a:extLst>
          </p:cNvPr>
          <p:cNvSpPr txBox="1">
            <a:spLocks noChangeArrowheads="1"/>
          </p:cNvSpPr>
          <p:nvPr/>
        </p:nvSpPr>
        <p:spPr bwMode="auto">
          <a:xfrm>
            <a:off x="228600" y="2667000"/>
            <a:ext cx="2187575" cy="641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a:latin typeface="Arial" panose="020B0604020202020204" pitchFamily="34" charset="0"/>
              </a:rPr>
              <a:t>three 250 mL Erlenmeyer flasks</a:t>
            </a:r>
          </a:p>
        </p:txBody>
      </p:sp>
      <p:sp>
        <p:nvSpPr>
          <p:cNvPr id="3076" name="Text Box 4">
            <a:extLst>
              <a:ext uri="{FF2B5EF4-FFF2-40B4-BE49-F238E27FC236}">
                <a16:creationId xmlns:a16="http://schemas.microsoft.com/office/drawing/2014/main" id="{23184C7E-3BFF-444D-AF41-46D0EDB7F1BB}"/>
              </a:ext>
            </a:extLst>
          </p:cNvPr>
          <p:cNvSpPr txBox="1">
            <a:spLocks noChangeArrowheads="1"/>
          </p:cNvSpPr>
          <p:nvPr/>
        </p:nvSpPr>
        <p:spPr bwMode="auto">
          <a:xfrm>
            <a:off x="2133600" y="3352800"/>
            <a:ext cx="1828800" cy="641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a:latin typeface="Arial" panose="020B0604020202020204" pitchFamily="34" charset="0"/>
              </a:rPr>
              <a:t>100 mL beaker    (60 mL of acid)</a:t>
            </a:r>
          </a:p>
        </p:txBody>
      </p:sp>
      <p:sp>
        <p:nvSpPr>
          <p:cNvPr id="3077" name="Text Box 5">
            <a:extLst>
              <a:ext uri="{FF2B5EF4-FFF2-40B4-BE49-F238E27FC236}">
                <a16:creationId xmlns:a16="http://schemas.microsoft.com/office/drawing/2014/main" id="{A0C8D378-5949-4ACE-B049-B8B9DC19133E}"/>
              </a:ext>
            </a:extLst>
          </p:cNvPr>
          <p:cNvSpPr txBox="1">
            <a:spLocks noChangeArrowheads="1"/>
          </p:cNvSpPr>
          <p:nvPr/>
        </p:nvSpPr>
        <p:spPr bwMode="auto">
          <a:xfrm>
            <a:off x="4038600" y="3048000"/>
            <a:ext cx="1828800" cy="641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a:latin typeface="Arial" panose="020B0604020202020204" pitchFamily="34" charset="0"/>
              </a:rPr>
              <a:t>150 mL beaker    (80 mL of base)</a:t>
            </a:r>
          </a:p>
        </p:txBody>
      </p:sp>
      <p:sp>
        <p:nvSpPr>
          <p:cNvPr id="3078" name="Text Box 6">
            <a:extLst>
              <a:ext uri="{FF2B5EF4-FFF2-40B4-BE49-F238E27FC236}">
                <a16:creationId xmlns:a16="http://schemas.microsoft.com/office/drawing/2014/main" id="{2BABD4EF-4BE9-4653-AE65-71C5E6C5C9AE}"/>
              </a:ext>
            </a:extLst>
          </p:cNvPr>
          <p:cNvSpPr txBox="1">
            <a:spLocks noChangeArrowheads="1"/>
          </p:cNvSpPr>
          <p:nvPr/>
        </p:nvSpPr>
        <p:spPr bwMode="auto">
          <a:xfrm>
            <a:off x="3810000" y="6248400"/>
            <a:ext cx="17526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a:latin typeface="Arial" panose="020B0604020202020204" pitchFamily="34" charset="0"/>
              </a:rPr>
              <a:t>50 mL beaker   </a:t>
            </a:r>
          </a:p>
        </p:txBody>
      </p:sp>
      <p:sp>
        <p:nvSpPr>
          <p:cNvPr id="3079" name="Text Box 7">
            <a:extLst>
              <a:ext uri="{FF2B5EF4-FFF2-40B4-BE49-F238E27FC236}">
                <a16:creationId xmlns:a16="http://schemas.microsoft.com/office/drawing/2014/main" id="{BC311E45-9242-4FF3-BFF6-2113335F76B8}"/>
              </a:ext>
            </a:extLst>
          </p:cNvPr>
          <p:cNvSpPr txBox="1">
            <a:spLocks noChangeArrowheads="1"/>
          </p:cNvSpPr>
          <p:nvPr/>
        </p:nvSpPr>
        <p:spPr bwMode="auto">
          <a:xfrm>
            <a:off x="7315200" y="3429000"/>
            <a:ext cx="18288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a:latin typeface="Arial" panose="020B0604020202020204" pitchFamily="34" charset="0"/>
              </a:rPr>
              <a:t>waste beaker</a:t>
            </a:r>
          </a:p>
        </p:txBody>
      </p:sp>
      <p:sp>
        <p:nvSpPr>
          <p:cNvPr id="3080" name="Text Box 8">
            <a:extLst>
              <a:ext uri="{FF2B5EF4-FFF2-40B4-BE49-F238E27FC236}">
                <a16:creationId xmlns:a16="http://schemas.microsoft.com/office/drawing/2014/main" id="{10B35DFA-898C-4006-BABA-D15B6E3065DF}"/>
              </a:ext>
            </a:extLst>
          </p:cNvPr>
          <p:cNvSpPr txBox="1">
            <a:spLocks noChangeArrowheads="1"/>
          </p:cNvSpPr>
          <p:nvPr/>
        </p:nvSpPr>
        <p:spPr bwMode="auto">
          <a:xfrm>
            <a:off x="5029200" y="4800600"/>
            <a:ext cx="18288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a:latin typeface="Arial" panose="020B0604020202020204" pitchFamily="34" charset="0"/>
              </a:rPr>
              <a:t>glass funnel</a:t>
            </a:r>
          </a:p>
        </p:txBody>
      </p:sp>
      <p:sp>
        <p:nvSpPr>
          <p:cNvPr id="3081" name="Text Box 9">
            <a:extLst>
              <a:ext uri="{FF2B5EF4-FFF2-40B4-BE49-F238E27FC236}">
                <a16:creationId xmlns:a16="http://schemas.microsoft.com/office/drawing/2014/main" id="{B29FF839-DF41-4399-971C-36D202D1583E}"/>
              </a:ext>
            </a:extLst>
          </p:cNvPr>
          <p:cNvSpPr txBox="1">
            <a:spLocks noChangeArrowheads="1"/>
          </p:cNvSpPr>
          <p:nvPr/>
        </p:nvSpPr>
        <p:spPr bwMode="auto">
          <a:xfrm>
            <a:off x="0" y="4876800"/>
            <a:ext cx="10668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a:latin typeface="Arial" panose="020B0604020202020204" pitchFamily="34" charset="0"/>
              </a:rPr>
              <a:t>indicator</a:t>
            </a:r>
          </a:p>
        </p:txBody>
      </p:sp>
      <p:sp>
        <p:nvSpPr>
          <p:cNvPr id="3082" name="Text Box 10">
            <a:extLst>
              <a:ext uri="{FF2B5EF4-FFF2-40B4-BE49-F238E27FC236}">
                <a16:creationId xmlns:a16="http://schemas.microsoft.com/office/drawing/2014/main" id="{51ECEF75-0E6E-4CDD-BD4F-F699FC88B32B}"/>
              </a:ext>
            </a:extLst>
          </p:cNvPr>
          <p:cNvSpPr txBox="1">
            <a:spLocks noChangeArrowheads="1"/>
          </p:cNvSpPr>
          <p:nvPr/>
        </p:nvSpPr>
        <p:spPr bwMode="auto">
          <a:xfrm>
            <a:off x="304800" y="5562600"/>
            <a:ext cx="1828800" cy="641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a:latin typeface="Arial" panose="020B0604020202020204" pitchFamily="34" charset="0"/>
              </a:rPr>
              <a:t>15.00 mL volumetric pipet</a:t>
            </a:r>
          </a:p>
        </p:txBody>
      </p:sp>
      <p:sp>
        <p:nvSpPr>
          <p:cNvPr id="3083" name="Text Box 11">
            <a:extLst>
              <a:ext uri="{FF2B5EF4-FFF2-40B4-BE49-F238E27FC236}">
                <a16:creationId xmlns:a16="http://schemas.microsoft.com/office/drawing/2014/main" id="{EEF7F807-AD9E-42AE-8D91-9C48576C8447}"/>
              </a:ext>
            </a:extLst>
          </p:cNvPr>
          <p:cNvSpPr txBox="1">
            <a:spLocks noChangeArrowheads="1"/>
          </p:cNvSpPr>
          <p:nvPr/>
        </p:nvSpPr>
        <p:spPr bwMode="auto">
          <a:xfrm>
            <a:off x="2362200" y="6324600"/>
            <a:ext cx="8382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a:latin typeface="Arial" panose="020B0604020202020204" pitchFamily="34" charset="0"/>
              </a:rPr>
              <a:t>bulb</a:t>
            </a:r>
          </a:p>
        </p:txBody>
      </p:sp>
      <p:sp>
        <p:nvSpPr>
          <p:cNvPr id="3084" name="Text Box 12">
            <a:extLst>
              <a:ext uri="{FF2B5EF4-FFF2-40B4-BE49-F238E27FC236}">
                <a16:creationId xmlns:a16="http://schemas.microsoft.com/office/drawing/2014/main" id="{BA31BAAD-56BB-4798-A725-51A747DA907E}"/>
              </a:ext>
            </a:extLst>
          </p:cNvPr>
          <p:cNvSpPr txBox="1">
            <a:spLocks noChangeArrowheads="1"/>
          </p:cNvSpPr>
          <p:nvPr/>
        </p:nvSpPr>
        <p:spPr bwMode="auto">
          <a:xfrm>
            <a:off x="7391400" y="1219200"/>
            <a:ext cx="9906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a:latin typeface="Arial" panose="020B0604020202020204" pitchFamily="34" charset="0"/>
              </a:rPr>
              <a:t>buret</a:t>
            </a:r>
          </a:p>
        </p:txBody>
      </p:sp>
      <p:sp>
        <p:nvSpPr>
          <p:cNvPr id="3085" name="Text Box 13">
            <a:extLst>
              <a:ext uri="{FF2B5EF4-FFF2-40B4-BE49-F238E27FC236}">
                <a16:creationId xmlns:a16="http://schemas.microsoft.com/office/drawing/2014/main" id="{046E8FD1-611C-4158-979E-16F6F0E3822F}"/>
              </a:ext>
            </a:extLst>
          </p:cNvPr>
          <p:cNvSpPr txBox="1">
            <a:spLocks noChangeArrowheads="1"/>
          </p:cNvSpPr>
          <p:nvPr/>
        </p:nvSpPr>
        <p:spPr bwMode="auto">
          <a:xfrm>
            <a:off x="5334000" y="4191000"/>
            <a:ext cx="9144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a:latin typeface="Arial" panose="020B0604020202020204" pitchFamily="34" charset="0"/>
              </a:rPr>
              <a:t>stand</a:t>
            </a:r>
          </a:p>
        </p:txBody>
      </p:sp>
      <p:sp>
        <p:nvSpPr>
          <p:cNvPr id="3086" name="Text Box 14">
            <a:extLst>
              <a:ext uri="{FF2B5EF4-FFF2-40B4-BE49-F238E27FC236}">
                <a16:creationId xmlns:a16="http://schemas.microsoft.com/office/drawing/2014/main" id="{7A3374A6-2C61-4FDC-AEEB-F8EC371E0206}"/>
              </a:ext>
            </a:extLst>
          </p:cNvPr>
          <p:cNvSpPr txBox="1">
            <a:spLocks noChangeArrowheads="1"/>
          </p:cNvSpPr>
          <p:nvPr/>
        </p:nvSpPr>
        <p:spPr bwMode="auto">
          <a:xfrm>
            <a:off x="4876800" y="228600"/>
            <a:ext cx="16002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a:latin typeface="Arial" panose="020B0604020202020204" pitchFamily="34" charset="0"/>
              </a:rPr>
              <a:t>buret clamp</a:t>
            </a:r>
          </a:p>
        </p:txBody>
      </p:sp>
      <p:sp>
        <p:nvSpPr>
          <p:cNvPr id="3087" name="Text Box 15">
            <a:extLst>
              <a:ext uri="{FF2B5EF4-FFF2-40B4-BE49-F238E27FC236}">
                <a16:creationId xmlns:a16="http://schemas.microsoft.com/office/drawing/2014/main" id="{D970B813-1904-4C57-927B-BC58D607DDEA}"/>
              </a:ext>
            </a:extLst>
          </p:cNvPr>
          <p:cNvSpPr txBox="1">
            <a:spLocks noChangeArrowheads="1"/>
          </p:cNvSpPr>
          <p:nvPr/>
        </p:nvSpPr>
        <p:spPr bwMode="auto">
          <a:xfrm>
            <a:off x="1143000" y="914400"/>
            <a:ext cx="2438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panose="020B0604020202020204" pitchFamily="34" charset="0"/>
              </a:rPr>
              <a:t>Part II: Titration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087"/>
                                        </p:tgtEl>
                                        <p:attrNameLst>
                                          <p:attrName>style.visibility</p:attrName>
                                        </p:attrNameLst>
                                      </p:cBhvr>
                                      <p:to>
                                        <p:strVal val="visible"/>
                                      </p:to>
                                    </p:set>
                                    <p:animEffect transition="in" filter="box(out)">
                                      <p:cBhvr>
                                        <p:cTn id="7" dur="500"/>
                                        <p:tgtEl>
                                          <p:spTgt spid="3087"/>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3085"/>
                                        </p:tgtEl>
                                        <p:attrNameLst>
                                          <p:attrName>style.visibility</p:attrName>
                                        </p:attrNameLst>
                                      </p:cBhvr>
                                      <p:to>
                                        <p:strVal val="visible"/>
                                      </p:to>
                                    </p:set>
                                    <p:animEffect transition="in" filter="box(out)">
                                      <p:cBhvr>
                                        <p:cTn id="11" dur="500"/>
                                        <p:tgtEl>
                                          <p:spTgt spid="3085"/>
                                        </p:tgtEl>
                                      </p:cBhvr>
                                    </p:animEffect>
                                  </p:childTnLst>
                                </p:cTn>
                              </p:par>
                            </p:childTnLst>
                          </p:cTn>
                        </p:par>
                        <p:par>
                          <p:cTn id="12" fill="hold" nodeType="afterGroup">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3086"/>
                                        </p:tgtEl>
                                        <p:attrNameLst>
                                          <p:attrName>style.visibility</p:attrName>
                                        </p:attrNameLst>
                                      </p:cBhvr>
                                      <p:to>
                                        <p:strVal val="visible"/>
                                      </p:to>
                                    </p:set>
                                    <p:animEffect transition="in" filter="box(out)">
                                      <p:cBhvr>
                                        <p:cTn id="15" dur="500"/>
                                        <p:tgtEl>
                                          <p:spTgt spid="308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3084"/>
                                        </p:tgtEl>
                                        <p:attrNameLst>
                                          <p:attrName>style.visibility</p:attrName>
                                        </p:attrNameLst>
                                      </p:cBhvr>
                                      <p:to>
                                        <p:strVal val="visible"/>
                                      </p:to>
                                    </p:set>
                                    <p:animEffect transition="in" filter="box(out)">
                                      <p:cBhvr>
                                        <p:cTn id="20" dur="500"/>
                                        <p:tgtEl>
                                          <p:spTgt spid="3084"/>
                                        </p:tgtEl>
                                      </p:cBhvr>
                                    </p:animEffect>
                                  </p:childTnLst>
                                </p:cTn>
                              </p:par>
                            </p:childTnLst>
                          </p:cTn>
                        </p:par>
                        <p:par>
                          <p:cTn id="21" fill="hold" nodeType="afterGroup">
                            <p:stCondLst>
                              <p:cond delay="500"/>
                            </p:stCondLst>
                            <p:childTnLst>
                              <p:par>
                                <p:cTn id="22" presetID="4" presetClass="entr" presetSubtype="32" fill="hold" grpId="0" nodeType="afterEffect">
                                  <p:stCondLst>
                                    <p:cond delay="0"/>
                                  </p:stCondLst>
                                  <p:childTnLst>
                                    <p:set>
                                      <p:cBhvr>
                                        <p:cTn id="23" dur="1" fill="hold">
                                          <p:stCondLst>
                                            <p:cond delay="0"/>
                                          </p:stCondLst>
                                        </p:cTn>
                                        <p:tgtEl>
                                          <p:spTgt spid="3079"/>
                                        </p:tgtEl>
                                        <p:attrNameLst>
                                          <p:attrName>style.visibility</p:attrName>
                                        </p:attrNameLst>
                                      </p:cBhvr>
                                      <p:to>
                                        <p:strVal val="visible"/>
                                      </p:to>
                                    </p:set>
                                    <p:animEffect transition="in" filter="box(out)">
                                      <p:cBhvr>
                                        <p:cTn id="24" dur="500"/>
                                        <p:tgtEl>
                                          <p:spTgt spid="307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32" fill="hold" grpId="0" nodeType="clickEffect">
                                  <p:stCondLst>
                                    <p:cond delay="0"/>
                                  </p:stCondLst>
                                  <p:childTnLst>
                                    <p:set>
                                      <p:cBhvr>
                                        <p:cTn id="28" dur="1" fill="hold">
                                          <p:stCondLst>
                                            <p:cond delay="0"/>
                                          </p:stCondLst>
                                        </p:cTn>
                                        <p:tgtEl>
                                          <p:spTgt spid="3076"/>
                                        </p:tgtEl>
                                        <p:attrNameLst>
                                          <p:attrName>style.visibility</p:attrName>
                                        </p:attrNameLst>
                                      </p:cBhvr>
                                      <p:to>
                                        <p:strVal val="visible"/>
                                      </p:to>
                                    </p:set>
                                    <p:animEffect transition="in" filter="box(out)">
                                      <p:cBhvr>
                                        <p:cTn id="29" dur="500"/>
                                        <p:tgtEl>
                                          <p:spTgt spid="3076"/>
                                        </p:tgtEl>
                                      </p:cBhvr>
                                    </p:animEffect>
                                  </p:childTnLst>
                                </p:cTn>
                              </p:par>
                            </p:childTnLst>
                          </p:cTn>
                        </p:par>
                        <p:par>
                          <p:cTn id="30" fill="hold" nodeType="afterGroup">
                            <p:stCondLst>
                              <p:cond delay="500"/>
                            </p:stCondLst>
                            <p:childTnLst>
                              <p:par>
                                <p:cTn id="31" presetID="4" presetClass="entr" presetSubtype="32" fill="hold" grpId="0" nodeType="afterEffect">
                                  <p:stCondLst>
                                    <p:cond delay="0"/>
                                  </p:stCondLst>
                                  <p:childTnLst>
                                    <p:set>
                                      <p:cBhvr>
                                        <p:cTn id="32" dur="1" fill="hold">
                                          <p:stCondLst>
                                            <p:cond delay="0"/>
                                          </p:stCondLst>
                                        </p:cTn>
                                        <p:tgtEl>
                                          <p:spTgt spid="3077"/>
                                        </p:tgtEl>
                                        <p:attrNameLst>
                                          <p:attrName>style.visibility</p:attrName>
                                        </p:attrNameLst>
                                      </p:cBhvr>
                                      <p:to>
                                        <p:strVal val="visible"/>
                                      </p:to>
                                    </p:set>
                                    <p:animEffect transition="in" filter="box(out)">
                                      <p:cBhvr>
                                        <p:cTn id="33" dur="500"/>
                                        <p:tgtEl>
                                          <p:spTgt spid="3077"/>
                                        </p:tgtEl>
                                      </p:cBhvr>
                                    </p:animEffect>
                                  </p:childTnLst>
                                </p:cTn>
                              </p:par>
                            </p:childTnLst>
                          </p:cTn>
                        </p:par>
                        <p:par>
                          <p:cTn id="34" fill="hold" nodeType="afterGroup">
                            <p:stCondLst>
                              <p:cond delay="1000"/>
                            </p:stCondLst>
                            <p:childTnLst>
                              <p:par>
                                <p:cTn id="35" presetID="4" presetClass="entr" presetSubtype="32" fill="hold" grpId="0" nodeType="afterEffect">
                                  <p:stCondLst>
                                    <p:cond delay="0"/>
                                  </p:stCondLst>
                                  <p:childTnLst>
                                    <p:set>
                                      <p:cBhvr>
                                        <p:cTn id="36" dur="1" fill="hold">
                                          <p:stCondLst>
                                            <p:cond delay="0"/>
                                          </p:stCondLst>
                                        </p:cTn>
                                        <p:tgtEl>
                                          <p:spTgt spid="3080"/>
                                        </p:tgtEl>
                                        <p:attrNameLst>
                                          <p:attrName>style.visibility</p:attrName>
                                        </p:attrNameLst>
                                      </p:cBhvr>
                                      <p:to>
                                        <p:strVal val="visible"/>
                                      </p:to>
                                    </p:set>
                                    <p:animEffect transition="in" filter="box(out)">
                                      <p:cBhvr>
                                        <p:cTn id="37" dur="500"/>
                                        <p:tgtEl>
                                          <p:spTgt spid="308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3075"/>
                                        </p:tgtEl>
                                        <p:attrNameLst>
                                          <p:attrName>style.visibility</p:attrName>
                                        </p:attrNameLst>
                                      </p:cBhvr>
                                      <p:to>
                                        <p:strVal val="visible"/>
                                      </p:to>
                                    </p:set>
                                    <p:animEffect transition="in" filter="box(out)">
                                      <p:cBhvr>
                                        <p:cTn id="42" dur="500"/>
                                        <p:tgtEl>
                                          <p:spTgt spid="3075"/>
                                        </p:tgtEl>
                                      </p:cBhvr>
                                    </p:animEffect>
                                  </p:childTnLst>
                                </p:cTn>
                              </p:par>
                            </p:childTnLst>
                          </p:cTn>
                        </p:par>
                        <p:par>
                          <p:cTn id="43" fill="hold" nodeType="afterGroup">
                            <p:stCondLst>
                              <p:cond delay="500"/>
                            </p:stCondLst>
                            <p:childTnLst>
                              <p:par>
                                <p:cTn id="44" presetID="4" presetClass="entr" presetSubtype="32" fill="hold" grpId="0" nodeType="afterEffect">
                                  <p:stCondLst>
                                    <p:cond delay="0"/>
                                  </p:stCondLst>
                                  <p:childTnLst>
                                    <p:set>
                                      <p:cBhvr>
                                        <p:cTn id="45" dur="1" fill="hold">
                                          <p:stCondLst>
                                            <p:cond delay="0"/>
                                          </p:stCondLst>
                                        </p:cTn>
                                        <p:tgtEl>
                                          <p:spTgt spid="3081"/>
                                        </p:tgtEl>
                                        <p:attrNameLst>
                                          <p:attrName>style.visibility</p:attrName>
                                        </p:attrNameLst>
                                      </p:cBhvr>
                                      <p:to>
                                        <p:strVal val="visible"/>
                                      </p:to>
                                    </p:set>
                                    <p:animEffect transition="in" filter="box(out)">
                                      <p:cBhvr>
                                        <p:cTn id="46" dur="500"/>
                                        <p:tgtEl>
                                          <p:spTgt spid="308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32" fill="hold" grpId="0" nodeType="clickEffect">
                                  <p:stCondLst>
                                    <p:cond delay="0"/>
                                  </p:stCondLst>
                                  <p:childTnLst>
                                    <p:set>
                                      <p:cBhvr>
                                        <p:cTn id="50" dur="1" fill="hold">
                                          <p:stCondLst>
                                            <p:cond delay="0"/>
                                          </p:stCondLst>
                                        </p:cTn>
                                        <p:tgtEl>
                                          <p:spTgt spid="3082"/>
                                        </p:tgtEl>
                                        <p:attrNameLst>
                                          <p:attrName>style.visibility</p:attrName>
                                        </p:attrNameLst>
                                      </p:cBhvr>
                                      <p:to>
                                        <p:strVal val="visible"/>
                                      </p:to>
                                    </p:set>
                                    <p:animEffect transition="in" filter="box(out)">
                                      <p:cBhvr>
                                        <p:cTn id="51" dur="500"/>
                                        <p:tgtEl>
                                          <p:spTgt spid="3082"/>
                                        </p:tgtEl>
                                      </p:cBhvr>
                                    </p:animEffect>
                                  </p:childTnLst>
                                </p:cTn>
                              </p:par>
                            </p:childTnLst>
                          </p:cTn>
                        </p:par>
                        <p:par>
                          <p:cTn id="52" fill="hold" nodeType="afterGroup">
                            <p:stCondLst>
                              <p:cond delay="500"/>
                            </p:stCondLst>
                            <p:childTnLst>
                              <p:par>
                                <p:cTn id="53" presetID="4" presetClass="entr" presetSubtype="32" fill="hold" grpId="0" nodeType="afterEffect">
                                  <p:stCondLst>
                                    <p:cond delay="0"/>
                                  </p:stCondLst>
                                  <p:childTnLst>
                                    <p:set>
                                      <p:cBhvr>
                                        <p:cTn id="54" dur="1" fill="hold">
                                          <p:stCondLst>
                                            <p:cond delay="0"/>
                                          </p:stCondLst>
                                        </p:cTn>
                                        <p:tgtEl>
                                          <p:spTgt spid="3083"/>
                                        </p:tgtEl>
                                        <p:attrNameLst>
                                          <p:attrName>style.visibility</p:attrName>
                                        </p:attrNameLst>
                                      </p:cBhvr>
                                      <p:to>
                                        <p:strVal val="visible"/>
                                      </p:to>
                                    </p:set>
                                    <p:animEffect transition="in" filter="box(out)">
                                      <p:cBhvr>
                                        <p:cTn id="55" dur="500"/>
                                        <p:tgtEl>
                                          <p:spTgt spid="3083"/>
                                        </p:tgtEl>
                                      </p:cBhvr>
                                    </p:animEffect>
                                  </p:childTnLst>
                                </p:cTn>
                              </p:par>
                            </p:childTnLst>
                          </p:cTn>
                        </p:par>
                        <p:par>
                          <p:cTn id="56" fill="hold" nodeType="afterGroup">
                            <p:stCondLst>
                              <p:cond delay="1000"/>
                            </p:stCondLst>
                            <p:childTnLst>
                              <p:par>
                                <p:cTn id="57" presetID="4" presetClass="entr" presetSubtype="32" fill="hold" grpId="0" nodeType="afterEffect">
                                  <p:stCondLst>
                                    <p:cond delay="0"/>
                                  </p:stCondLst>
                                  <p:childTnLst>
                                    <p:set>
                                      <p:cBhvr>
                                        <p:cTn id="58" dur="1" fill="hold">
                                          <p:stCondLst>
                                            <p:cond delay="0"/>
                                          </p:stCondLst>
                                        </p:cTn>
                                        <p:tgtEl>
                                          <p:spTgt spid="3078"/>
                                        </p:tgtEl>
                                        <p:attrNameLst>
                                          <p:attrName>style.visibility</p:attrName>
                                        </p:attrNameLst>
                                      </p:cBhvr>
                                      <p:to>
                                        <p:strVal val="visible"/>
                                      </p:to>
                                    </p:set>
                                    <p:animEffect transition="in" filter="box(out)">
                                      <p:cBhvr>
                                        <p:cTn id="59"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P spid="3076" grpId="0" animBg="1"/>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itration1">
            <a:extLst>
              <a:ext uri="{FF2B5EF4-FFF2-40B4-BE49-F238E27FC236}">
                <a16:creationId xmlns:a16="http://schemas.microsoft.com/office/drawing/2014/main" id="{3C35FF54-CE13-4136-9E5C-10DE47DD1D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2125"/>
          </a:xfrm>
          <a:prstGeom prst="rect">
            <a:avLst/>
          </a:prstGeom>
          <a:noFill/>
          <a:extLst>
            <a:ext uri="{909E8E84-426E-40DD-AFC4-6F175D3DCCD1}">
              <a14:hiddenFill xmlns:a14="http://schemas.microsoft.com/office/drawing/2010/main">
                <a:solidFill>
                  <a:srgbClr val="FFFFFF"/>
                </a:solidFill>
              </a14:hiddenFill>
            </a:ext>
          </a:extLst>
        </p:spPr>
      </p:pic>
      <p:sp>
        <p:nvSpPr>
          <p:cNvPr id="7173" name="Rectangle 5">
            <a:extLst>
              <a:ext uri="{FF2B5EF4-FFF2-40B4-BE49-F238E27FC236}">
                <a16:creationId xmlns:a16="http://schemas.microsoft.com/office/drawing/2014/main" id="{66464AC0-6D15-4921-BC57-A260C04212BA}"/>
              </a:ext>
            </a:extLst>
          </p:cNvPr>
          <p:cNvSpPr>
            <a:spLocks noChangeArrowheads="1"/>
          </p:cNvSpPr>
          <p:nvPr/>
        </p:nvSpPr>
        <p:spPr bwMode="auto">
          <a:xfrm>
            <a:off x="0" y="0"/>
            <a:ext cx="7391400" cy="701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2000">
                <a:latin typeface="Arial" panose="020B0604020202020204" pitchFamily="34" charset="0"/>
              </a:rPr>
              <a:t>Pour 20 mL of acid solution into the 50 mL beaker and rinse the 15.00 mL volumetric pipet three times with a small amount of 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blinds(vertical)">
                                      <p:cBhvr>
                                        <p:cTn id="7"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itration2">
            <a:extLst>
              <a:ext uri="{FF2B5EF4-FFF2-40B4-BE49-F238E27FC236}">
                <a16:creationId xmlns:a16="http://schemas.microsoft.com/office/drawing/2014/main" id="{8991F69B-1052-4968-AFFF-8CDCACC735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30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197" name="Rectangle 5">
            <a:extLst>
              <a:ext uri="{FF2B5EF4-FFF2-40B4-BE49-F238E27FC236}">
                <a16:creationId xmlns:a16="http://schemas.microsoft.com/office/drawing/2014/main" id="{CBFA2B6A-C7B5-4B57-A446-A9DA900FE87B}"/>
              </a:ext>
            </a:extLst>
          </p:cNvPr>
          <p:cNvSpPr>
            <a:spLocks noChangeArrowheads="1"/>
          </p:cNvSpPr>
          <p:nvPr/>
        </p:nvSpPr>
        <p:spPr bwMode="auto">
          <a:xfrm>
            <a:off x="5257800" y="1676400"/>
            <a:ext cx="3505200" cy="13112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2000">
                <a:latin typeface="Arial" panose="020B0604020202020204" pitchFamily="34" charset="0"/>
              </a:rPr>
              <a:t>Fill the pipet with the acid solution above the calibration mark. Dry the outside of the pipet with a Kimwipe.</a:t>
            </a:r>
          </a:p>
        </p:txBody>
      </p:sp>
      <p:sp>
        <p:nvSpPr>
          <p:cNvPr id="8199" name="Rectangle 7">
            <a:extLst>
              <a:ext uri="{FF2B5EF4-FFF2-40B4-BE49-F238E27FC236}">
                <a16:creationId xmlns:a16="http://schemas.microsoft.com/office/drawing/2014/main" id="{895477FD-F939-4B6F-838E-30775B985599}"/>
              </a:ext>
            </a:extLst>
          </p:cNvPr>
          <p:cNvSpPr>
            <a:spLocks noChangeArrowheads="1"/>
          </p:cNvSpPr>
          <p:nvPr/>
        </p:nvSpPr>
        <p:spPr bwMode="auto">
          <a:xfrm>
            <a:off x="5791200" y="228600"/>
            <a:ext cx="2438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a:latin typeface="Arial" panose="020B0604020202020204" pitchFamily="34" charset="0"/>
              </a:rPr>
              <a:t>Make sure to place your index finger on the end of the pipet.</a:t>
            </a:r>
          </a:p>
        </p:txBody>
      </p:sp>
      <p:sp>
        <p:nvSpPr>
          <p:cNvPr id="8200" name="Line 8">
            <a:extLst>
              <a:ext uri="{FF2B5EF4-FFF2-40B4-BE49-F238E27FC236}">
                <a16:creationId xmlns:a16="http://schemas.microsoft.com/office/drawing/2014/main" id="{D46FB7D0-91F5-40A7-85E2-78071E93976E}"/>
              </a:ext>
            </a:extLst>
          </p:cNvPr>
          <p:cNvSpPr>
            <a:spLocks noChangeShapeType="1"/>
          </p:cNvSpPr>
          <p:nvPr/>
        </p:nvSpPr>
        <p:spPr bwMode="auto">
          <a:xfrm>
            <a:off x="3124200" y="152400"/>
            <a:ext cx="2438400" cy="0"/>
          </a:xfrm>
          <a:prstGeom prst="line">
            <a:avLst/>
          </a:prstGeom>
          <a:noFill/>
          <a:ln w="57150">
            <a:solidFill>
              <a:schemeClr val="bg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202" name="Line 10">
            <a:extLst>
              <a:ext uri="{FF2B5EF4-FFF2-40B4-BE49-F238E27FC236}">
                <a16:creationId xmlns:a16="http://schemas.microsoft.com/office/drawing/2014/main" id="{3D6E83BE-3050-4F7D-8D9A-78E9A4E7ECCE}"/>
              </a:ext>
            </a:extLst>
          </p:cNvPr>
          <p:cNvSpPr>
            <a:spLocks noChangeShapeType="1"/>
          </p:cNvSpPr>
          <p:nvPr/>
        </p:nvSpPr>
        <p:spPr bwMode="auto">
          <a:xfrm>
            <a:off x="2667000" y="2362200"/>
            <a:ext cx="1295400" cy="228600"/>
          </a:xfrm>
          <a:prstGeom prst="line">
            <a:avLst/>
          </a:prstGeom>
          <a:noFill/>
          <a:ln w="57150">
            <a:solidFill>
              <a:schemeClr val="bg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203" name="Text Box 11">
            <a:extLst>
              <a:ext uri="{FF2B5EF4-FFF2-40B4-BE49-F238E27FC236}">
                <a16:creationId xmlns:a16="http://schemas.microsoft.com/office/drawing/2014/main" id="{7164A218-C721-4427-8C2D-6DDBC1CB5E21}"/>
              </a:ext>
            </a:extLst>
          </p:cNvPr>
          <p:cNvSpPr txBox="1">
            <a:spLocks noChangeArrowheads="1"/>
          </p:cNvSpPr>
          <p:nvPr/>
        </p:nvSpPr>
        <p:spPr bwMode="auto">
          <a:xfrm>
            <a:off x="5105400" y="3352800"/>
            <a:ext cx="38862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latin typeface="Arial" panose="020B0604020202020204" pitchFamily="34" charset="0"/>
                <a:cs typeface="Times New Roman" panose="02020603050405020304" pitchFamily="18" charset="0"/>
              </a:rPr>
              <a:t>To obtain an accurate reading, you should have the calibration mark (</a:t>
            </a:r>
            <a:r>
              <a:rPr lang="en-US" altLang="en-US" sz="2000">
                <a:latin typeface="Arial" panose="020B0604020202020204" pitchFamily="34" charset="0"/>
              </a:rPr>
              <a:t>meniscus) </a:t>
            </a:r>
            <a:r>
              <a:rPr lang="en-US" altLang="en-US" sz="2000">
                <a:latin typeface="Arial" panose="020B0604020202020204" pitchFamily="34" charset="0"/>
                <a:cs typeface="Times New Roman" panose="02020603050405020304" pitchFamily="18" charset="0"/>
              </a:rPr>
              <a:t>at eye level; i.e., your line of sight should be parallel with the mark.</a:t>
            </a:r>
            <a:r>
              <a:rPr lang="en-US" altLang="en-US" sz="2000">
                <a:latin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blinds(vertical)">
                                      <p:cBhvr>
                                        <p:cTn id="7" dur="500"/>
                                        <p:tgtEl>
                                          <p:spTgt spid="81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8199"/>
                                        </p:tgtEl>
                                        <p:attrNameLst>
                                          <p:attrName>style.visibility</p:attrName>
                                        </p:attrNameLst>
                                      </p:cBhvr>
                                      <p:to>
                                        <p:strVal val="visible"/>
                                      </p:to>
                                    </p:set>
                                    <p:animEffect transition="in" filter="blinds(vertical)">
                                      <p:cBhvr>
                                        <p:cTn id="12" dur="500"/>
                                        <p:tgtEl>
                                          <p:spTgt spid="8199"/>
                                        </p:tgtEl>
                                      </p:cBhvr>
                                    </p:animEffect>
                                  </p:childTnLst>
                                </p:cTn>
                              </p:par>
                              <p:par>
                                <p:cTn id="13" presetID="2" presetClass="entr" presetSubtype="2" fill="hold" nodeType="withEffect">
                                  <p:stCondLst>
                                    <p:cond delay="0"/>
                                  </p:stCondLst>
                                  <p:childTnLst>
                                    <p:set>
                                      <p:cBhvr>
                                        <p:cTn id="14" dur="1" fill="hold">
                                          <p:stCondLst>
                                            <p:cond delay="0"/>
                                          </p:stCondLst>
                                        </p:cTn>
                                        <p:tgtEl>
                                          <p:spTgt spid="8200"/>
                                        </p:tgtEl>
                                        <p:attrNameLst>
                                          <p:attrName>style.visibility</p:attrName>
                                        </p:attrNameLst>
                                      </p:cBhvr>
                                      <p:to>
                                        <p:strVal val="visible"/>
                                      </p:to>
                                    </p:set>
                                    <p:anim calcmode="lin" valueType="num">
                                      <p:cBhvr additive="base">
                                        <p:cTn id="15" dur="500" fill="hold"/>
                                        <p:tgtEl>
                                          <p:spTgt spid="8200"/>
                                        </p:tgtEl>
                                        <p:attrNameLst>
                                          <p:attrName>ppt_x</p:attrName>
                                        </p:attrNameLst>
                                      </p:cBhvr>
                                      <p:tavLst>
                                        <p:tav tm="0">
                                          <p:val>
                                            <p:strVal val="1+#ppt_w/2"/>
                                          </p:val>
                                        </p:tav>
                                        <p:tav tm="100000">
                                          <p:val>
                                            <p:strVal val="#ppt_x"/>
                                          </p:val>
                                        </p:tav>
                                      </p:tavLst>
                                    </p:anim>
                                    <p:anim calcmode="lin" valueType="num">
                                      <p:cBhvr additive="base">
                                        <p:cTn id="16" dur="500" fill="hold"/>
                                        <p:tgtEl>
                                          <p:spTgt spid="8200"/>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xit" presetSubtype="16" fill="hold" grpId="1" nodeType="clickEffect">
                                  <p:stCondLst>
                                    <p:cond delay="0"/>
                                  </p:stCondLst>
                                  <p:childTnLst>
                                    <p:animEffect transition="out" filter="box(in)">
                                      <p:cBhvr>
                                        <p:cTn id="20" dur="500"/>
                                        <p:tgtEl>
                                          <p:spTgt spid="8197"/>
                                        </p:tgtEl>
                                      </p:cBhvr>
                                    </p:animEffect>
                                    <p:set>
                                      <p:cBhvr>
                                        <p:cTn id="21" dur="1" fill="hold">
                                          <p:stCondLst>
                                            <p:cond delay="499"/>
                                          </p:stCondLst>
                                        </p:cTn>
                                        <p:tgtEl>
                                          <p:spTgt spid="8197"/>
                                        </p:tgtEl>
                                        <p:attrNameLst>
                                          <p:attrName>style.visibility</p:attrName>
                                        </p:attrNameLst>
                                      </p:cBhvr>
                                      <p:to>
                                        <p:strVal val="hidden"/>
                                      </p:to>
                                    </p:set>
                                  </p:childTnLst>
                                </p:cTn>
                              </p:par>
                            </p:childTnLst>
                          </p:cTn>
                        </p:par>
                        <p:par>
                          <p:cTn id="22" fill="hold" nodeType="afterGroup">
                            <p:stCondLst>
                              <p:cond delay="500"/>
                            </p:stCondLst>
                            <p:childTnLst>
                              <p:par>
                                <p:cTn id="23" presetID="3" presetClass="entr" presetSubtype="10" fill="hold" grpId="0" nodeType="afterEffect">
                                  <p:stCondLst>
                                    <p:cond delay="0"/>
                                  </p:stCondLst>
                                  <p:childTnLst>
                                    <p:set>
                                      <p:cBhvr>
                                        <p:cTn id="24" dur="1" fill="hold">
                                          <p:stCondLst>
                                            <p:cond delay="0"/>
                                          </p:stCondLst>
                                        </p:cTn>
                                        <p:tgtEl>
                                          <p:spTgt spid="8203"/>
                                        </p:tgtEl>
                                        <p:attrNameLst>
                                          <p:attrName>style.visibility</p:attrName>
                                        </p:attrNameLst>
                                      </p:cBhvr>
                                      <p:to>
                                        <p:strVal val="visible"/>
                                      </p:to>
                                    </p:set>
                                    <p:animEffect transition="in" filter="blinds(horizontal)">
                                      <p:cBhvr>
                                        <p:cTn id="25" dur="500"/>
                                        <p:tgtEl>
                                          <p:spTgt spid="8203"/>
                                        </p:tgtEl>
                                      </p:cBhvr>
                                    </p:animEffect>
                                  </p:childTnLst>
                                </p:cTn>
                              </p:par>
                            </p:childTnLst>
                          </p:cTn>
                        </p:par>
                        <p:par>
                          <p:cTn id="26" fill="hold" nodeType="afterGroup">
                            <p:stCondLst>
                              <p:cond delay="1000"/>
                            </p:stCondLst>
                            <p:childTnLst>
                              <p:par>
                                <p:cTn id="27" presetID="2" presetClass="entr" presetSubtype="2" fill="hold" nodeType="afterEffect">
                                  <p:stCondLst>
                                    <p:cond delay="0"/>
                                  </p:stCondLst>
                                  <p:childTnLst>
                                    <p:set>
                                      <p:cBhvr>
                                        <p:cTn id="28" dur="1" fill="hold">
                                          <p:stCondLst>
                                            <p:cond delay="0"/>
                                          </p:stCondLst>
                                        </p:cTn>
                                        <p:tgtEl>
                                          <p:spTgt spid="8202"/>
                                        </p:tgtEl>
                                        <p:attrNameLst>
                                          <p:attrName>style.visibility</p:attrName>
                                        </p:attrNameLst>
                                      </p:cBhvr>
                                      <p:to>
                                        <p:strVal val="visible"/>
                                      </p:to>
                                    </p:set>
                                    <p:anim calcmode="lin" valueType="num">
                                      <p:cBhvr additive="base">
                                        <p:cTn id="29" dur="500" fill="hold"/>
                                        <p:tgtEl>
                                          <p:spTgt spid="8202"/>
                                        </p:tgtEl>
                                        <p:attrNameLst>
                                          <p:attrName>ppt_x</p:attrName>
                                        </p:attrNameLst>
                                      </p:cBhvr>
                                      <p:tavLst>
                                        <p:tav tm="0">
                                          <p:val>
                                            <p:strVal val="1+#ppt_w/2"/>
                                          </p:val>
                                        </p:tav>
                                        <p:tav tm="100000">
                                          <p:val>
                                            <p:strVal val="#ppt_x"/>
                                          </p:val>
                                        </p:tav>
                                      </p:tavLst>
                                    </p:anim>
                                    <p:anim calcmode="lin" valueType="num">
                                      <p:cBhvr additive="base">
                                        <p:cTn id="30" dur="500" fill="hold"/>
                                        <p:tgtEl>
                                          <p:spTgt spid="82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197" grpId="1" animBg="1"/>
      <p:bldP spid="8199" grpId="0"/>
      <p:bldP spid="820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titration3">
            <a:extLst>
              <a:ext uri="{FF2B5EF4-FFF2-40B4-BE49-F238E27FC236}">
                <a16:creationId xmlns:a16="http://schemas.microsoft.com/office/drawing/2014/main" id="{8A54979F-BFD4-4E17-811E-3093B9F3AC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48238"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65" name="Text Box 5">
            <a:extLst>
              <a:ext uri="{FF2B5EF4-FFF2-40B4-BE49-F238E27FC236}">
                <a16:creationId xmlns:a16="http://schemas.microsoft.com/office/drawing/2014/main" id="{9093880B-86F5-4830-AB0D-3AE94CDB3889}"/>
              </a:ext>
            </a:extLst>
          </p:cNvPr>
          <p:cNvSpPr txBox="1">
            <a:spLocks noChangeArrowheads="1"/>
          </p:cNvSpPr>
          <p:nvPr/>
        </p:nvSpPr>
        <p:spPr bwMode="auto">
          <a:xfrm>
            <a:off x="5105400" y="2133600"/>
            <a:ext cx="40386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rPr>
              <a:t>Transfer the 15.00 mL of the acid solution into the clean (rinsed with distilled water) 250 mL Erlenmeyer flask. Repeat the above process (once or twice).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0965"/>
                                        </p:tgtEl>
                                        <p:attrNameLst>
                                          <p:attrName>style.visibility</p:attrName>
                                        </p:attrNameLst>
                                      </p:cBhvr>
                                      <p:to>
                                        <p:strVal val="visible"/>
                                      </p:to>
                                    </p:set>
                                    <p:animEffect transition="in" filter="box(out)">
                                      <p:cBhvr>
                                        <p:cTn id="7" dur="5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titration4">
            <a:extLst>
              <a:ext uri="{FF2B5EF4-FFF2-40B4-BE49-F238E27FC236}">
                <a16:creationId xmlns:a16="http://schemas.microsoft.com/office/drawing/2014/main" id="{0C2D7247-5D14-45B1-87B5-54787D1C78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32388" cy="6858000"/>
          </a:xfrm>
          <a:prstGeom prst="rect">
            <a:avLst/>
          </a:prstGeom>
          <a:noFill/>
          <a:extLst>
            <a:ext uri="{909E8E84-426E-40DD-AFC4-6F175D3DCCD1}">
              <a14:hiddenFill xmlns:a14="http://schemas.microsoft.com/office/drawing/2010/main">
                <a:solidFill>
                  <a:srgbClr val="FFFFFF"/>
                </a:solidFill>
              </a14:hiddenFill>
            </a:ext>
          </a:extLst>
        </p:spPr>
      </p:pic>
      <p:sp>
        <p:nvSpPr>
          <p:cNvPr id="9222" name="Text Box 6">
            <a:extLst>
              <a:ext uri="{FF2B5EF4-FFF2-40B4-BE49-F238E27FC236}">
                <a16:creationId xmlns:a16="http://schemas.microsoft.com/office/drawing/2014/main" id="{B236D073-0012-4069-BF76-D7DADE6CD2A0}"/>
              </a:ext>
            </a:extLst>
          </p:cNvPr>
          <p:cNvSpPr txBox="1">
            <a:spLocks noChangeArrowheads="1"/>
          </p:cNvSpPr>
          <p:nvPr/>
        </p:nvSpPr>
        <p:spPr bwMode="auto">
          <a:xfrm>
            <a:off x="5562600" y="2667000"/>
            <a:ext cx="281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000">
              <a:latin typeface="Arial" panose="020B0604020202020204" pitchFamily="34" charset="0"/>
            </a:endParaRPr>
          </a:p>
        </p:txBody>
      </p:sp>
      <p:sp>
        <p:nvSpPr>
          <p:cNvPr id="9223" name="Text Box 7">
            <a:extLst>
              <a:ext uri="{FF2B5EF4-FFF2-40B4-BE49-F238E27FC236}">
                <a16:creationId xmlns:a16="http://schemas.microsoft.com/office/drawing/2014/main" id="{FAAFAD6D-05FE-4412-9E8B-E034286F0D00}"/>
              </a:ext>
            </a:extLst>
          </p:cNvPr>
          <p:cNvSpPr txBox="1">
            <a:spLocks noChangeArrowheads="1"/>
          </p:cNvSpPr>
          <p:nvPr/>
        </p:nvSpPr>
        <p:spPr bwMode="auto">
          <a:xfrm>
            <a:off x="5257800" y="2667000"/>
            <a:ext cx="3886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rPr>
              <a:t>Add 2-3 drops of phenolphthalein indicator to each Erlenmeyer flask.</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titration6">
            <a:extLst>
              <a:ext uri="{FF2B5EF4-FFF2-40B4-BE49-F238E27FC236}">
                <a16:creationId xmlns:a16="http://schemas.microsoft.com/office/drawing/2014/main" id="{FDD2976E-9C19-4FE9-A39F-ADABE05755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2943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titration5">
            <a:extLst>
              <a:ext uri="{FF2B5EF4-FFF2-40B4-BE49-F238E27FC236}">
                <a16:creationId xmlns:a16="http://schemas.microsoft.com/office/drawing/2014/main" id="{3750ECF8-88B6-4EFB-9E84-6B138A5553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6063" y="0"/>
            <a:ext cx="50879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3317" name="Text Box 5">
            <a:extLst>
              <a:ext uri="{FF2B5EF4-FFF2-40B4-BE49-F238E27FC236}">
                <a16:creationId xmlns:a16="http://schemas.microsoft.com/office/drawing/2014/main" id="{1E098295-DF50-413A-BA85-5AD9EEF69FD7}"/>
              </a:ext>
            </a:extLst>
          </p:cNvPr>
          <p:cNvSpPr txBox="1">
            <a:spLocks noChangeArrowheads="1"/>
          </p:cNvSpPr>
          <p:nvPr/>
        </p:nvSpPr>
        <p:spPr bwMode="auto">
          <a:xfrm>
            <a:off x="609600" y="457200"/>
            <a:ext cx="4953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Clamp the buret to the buret stand.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box(out)">
                                      <p:cBhvr>
                                        <p:cTn id="7" dur="500"/>
                                        <p:tgtEl>
                                          <p:spTgt spid="13315"/>
                                        </p:tgtEl>
                                      </p:cBhvr>
                                    </p:animEffect>
                                  </p:childTnLst>
                                </p:cTn>
                              </p:par>
                            </p:childTnLst>
                          </p:cTn>
                        </p:par>
                        <p:par>
                          <p:cTn id="8" fill="hold" nodeType="afterGroup">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317"/>
                                        </p:tgtEl>
                                        <p:attrNameLst>
                                          <p:attrName>style.visibility</p:attrName>
                                        </p:attrNameLst>
                                      </p:cBhvr>
                                      <p:to>
                                        <p:strVal val="visible"/>
                                      </p:to>
                                    </p:set>
                                    <p:anim calcmode="lin" valueType="num">
                                      <p:cBhvr additive="base">
                                        <p:cTn id="11" dur="500" fill="hold"/>
                                        <p:tgtEl>
                                          <p:spTgt spid="13317"/>
                                        </p:tgtEl>
                                        <p:attrNameLst>
                                          <p:attrName>ppt_x</p:attrName>
                                        </p:attrNameLst>
                                      </p:cBhvr>
                                      <p:tavLst>
                                        <p:tav tm="0">
                                          <p:val>
                                            <p:strVal val="#ppt_x"/>
                                          </p:val>
                                        </p:tav>
                                        <p:tav tm="100000">
                                          <p:val>
                                            <p:strVal val="#ppt_x"/>
                                          </p:val>
                                        </p:tav>
                                      </p:tavLst>
                                    </p:anim>
                                    <p:anim calcmode="lin" valueType="num">
                                      <p:cBhvr additive="base">
                                        <p:cTn id="12" dur="500" fill="hold"/>
                                        <p:tgtEl>
                                          <p:spTgt spid="13317"/>
                                        </p:tgtEl>
                                        <p:attrNameLst>
                                          <p:attrName>ppt_y</p:attrName>
                                        </p:attrNameLst>
                                      </p:cBhvr>
                                      <p:tavLst>
                                        <p:tav tm="0">
                                          <p:val>
                                            <p:strVal val="1+#ppt_h/2"/>
                                          </p:val>
                                        </p:tav>
                                        <p:tav tm="100000">
                                          <p:val>
                                            <p:strVal val="#ppt_y"/>
                                          </p:val>
                                        </p:tav>
                                      </p:tavLst>
                                    </p:anim>
                                  </p:childTnLst>
                                </p:cTn>
                              </p:par>
                              <p:par>
                                <p:cTn id="13" presetID="4" presetClass="exit" presetSubtype="16" fill="hold" nodeType="withEffect">
                                  <p:stCondLst>
                                    <p:cond delay="0"/>
                                  </p:stCondLst>
                                  <p:childTnLst>
                                    <p:animEffect transition="out" filter="box(in)">
                                      <p:cBhvr>
                                        <p:cTn id="14" dur="500"/>
                                        <p:tgtEl>
                                          <p:spTgt spid="13316"/>
                                        </p:tgtEl>
                                      </p:cBhvr>
                                    </p:animEffect>
                                    <p:set>
                                      <p:cBhvr>
                                        <p:cTn id="15" dur="1" fill="hold">
                                          <p:stCondLst>
                                            <p:cond delay="499"/>
                                          </p:stCondLst>
                                        </p:cTn>
                                        <p:tgtEl>
                                          <p:spTgt spid="133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itration7">
            <a:extLst>
              <a:ext uri="{FF2B5EF4-FFF2-40B4-BE49-F238E27FC236}">
                <a16:creationId xmlns:a16="http://schemas.microsoft.com/office/drawing/2014/main" id="{57FCBA9F-B0F8-4271-A44F-0EAF29728B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7463"/>
            <a:ext cx="6934200" cy="6875463"/>
          </a:xfrm>
          <a:prstGeom prst="rect">
            <a:avLst/>
          </a:prstGeom>
          <a:noFill/>
          <a:extLst>
            <a:ext uri="{909E8E84-426E-40DD-AFC4-6F175D3DCCD1}">
              <a14:hiddenFill xmlns:a14="http://schemas.microsoft.com/office/drawing/2010/main">
                <a:solidFill>
                  <a:srgbClr val="FFFFFF"/>
                </a:solidFill>
              </a14:hiddenFill>
            </a:ext>
          </a:extLst>
        </p:spPr>
      </p:pic>
      <p:sp>
        <p:nvSpPr>
          <p:cNvPr id="14339" name="Text Box 3">
            <a:extLst>
              <a:ext uri="{FF2B5EF4-FFF2-40B4-BE49-F238E27FC236}">
                <a16:creationId xmlns:a16="http://schemas.microsoft.com/office/drawing/2014/main" id="{18D164CB-7958-4D70-A2F6-57ACCAB6BEE3}"/>
              </a:ext>
            </a:extLst>
          </p:cNvPr>
          <p:cNvSpPr txBox="1">
            <a:spLocks noChangeArrowheads="1"/>
          </p:cNvSpPr>
          <p:nvPr/>
        </p:nvSpPr>
        <p:spPr bwMode="auto">
          <a:xfrm>
            <a:off x="6934200" y="2514600"/>
            <a:ext cx="2209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rPr>
              <a:t>close stopcock</a:t>
            </a:r>
          </a:p>
        </p:txBody>
      </p:sp>
      <p:sp>
        <p:nvSpPr>
          <p:cNvPr id="14340" name="Text Box 4">
            <a:extLst>
              <a:ext uri="{FF2B5EF4-FFF2-40B4-BE49-F238E27FC236}">
                <a16:creationId xmlns:a16="http://schemas.microsoft.com/office/drawing/2014/main" id="{4748B659-E544-4AFE-A28E-7BB098258226}"/>
              </a:ext>
            </a:extLst>
          </p:cNvPr>
          <p:cNvSpPr txBox="1">
            <a:spLocks noChangeArrowheads="1"/>
          </p:cNvSpPr>
          <p:nvPr/>
        </p:nvSpPr>
        <p:spPr bwMode="auto">
          <a:xfrm>
            <a:off x="0" y="3276600"/>
            <a:ext cx="2209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rPr>
              <a:t>open stopcock</a:t>
            </a:r>
          </a:p>
        </p:txBody>
      </p:sp>
      <p:sp>
        <p:nvSpPr>
          <p:cNvPr id="14341" name="Rectangle 5">
            <a:extLst>
              <a:ext uri="{FF2B5EF4-FFF2-40B4-BE49-F238E27FC236}">
                <a16:creationId xmlns:a16="http://schemas.microsoft.com/office/drawing/2014/main" id="{757E14B4-C9F1-4E54-9640-559DCA3C4D72}"/>
              </a:ext>
            </a:extLst>
          </p:cNvPr>
          <p:cNvSpPr>
            <a:spLocks noChangeArrowheads="1"/>
          </p:cNvSpPr>
          <p:nvPr/>
        </p:nvSpPr>
        <p:spPr bwMode="auto">
          <a:xfrm>
            <a:off x="0" y="0"/>
            <a:ext cx="50292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 fill="hold"/>
                                        <p:tgtEl>
                                          <p:spTgt spid="14339"/>
                                        </p:tgtEl>
                                        <p:attrNameLst>
                                          <p:attrName>ppt_x</p:attrName>
                                        </p:attrNameLst>
                                      </p:cBhvr>
                                      <p:tavLst>
                                        <p:tav tm="0">
                                          <p:val>
                                            <p:strVal val="1+#ppt_w/2"/>
                                          </p:val>
                                        </p:tav>
                                        <p:tav tm="100000">
                                          <p:val>
                                            <p:strVal val="#ppt_x"/>
                                          </p:val>
                                        </p:tav>
                                      </p:tavLst>
                                    </p:anim>
                                    <p:anim calcmode="lin" valueType="num">
                                      <p:cBhvr additive="base">
                                        <p:cTn id="8" dur="500" fill="hold"/>
                                        <p:tgtEl>
                                          <p:spTgt spid="1433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xit" presetSubtype="10" fill="hold" nodeType="clickEffect">
                                  <p:stCondLst>
                                    <p:cond delay="0"/>
                                  </p:stCondLst>
                                  <p:childTnLst>
                                    <p:animEffect transition="out" filter="checkerboard(across)">
                                      <p:cBhvr>
                                        <p:cTn id="12" dur="500"/>
                                        <p:tgtEl>
                                          <p:spTgt spid="14341"/>
                                        </p:tgtEl>
                                      </p:cBhvr>
                                    </p:animEffect>
                                    <p:set>
                                      <p:cBhvr>
                                        <p:cTn id="13" dur="1" fill="hold">
                                          <p:stCondLst>
                                            <p:cond delay="499"/>
                                          </p:stCondLst>
                                        </p:cTn>
                                        <p:tgtEl>
                                          <p:spTgt spid="14341"/>
                                        </p:tgtEl>
                                        <p:attrNameLst>
                                          <p:attrName>style.visibility</p:attrName>
                                        </p:attrNameLst>
                                      </p:cBhvr>
                                      <p:to>
                                        <p:strVal val="hidden"/>
                                      </p:to>
                                    </p:set>
                                  </p:childTnLst>
                                </p:cTn>
                              </p:par>
                            </p:childTnLst>
                          </p:cTn>
                        </p:par>
                        <p:par>
                          <p:cTn id="14" fill="hold" nodeType="afterGroup">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14340"/>
                                        </p:tgtEl>
                                        <p:attrNameLst>
                                          <p:attrName>style.visibility</p:attrName>
                                        </p:attrNameLst>
                                      </p:cBhvr>
                                      <p:to>
                                        <p:strVal val="visible"/>
                                      </p:to>
                                    </p:set>
                                    <p:anim calcmode="lin" valueType="num">
                                      <p:cBhvr additive="base">
                                        <p:cTn id="17" dur="500" fill="hold"/>
                                        <p:tgtEl>
                                          <p:spTgt spid="14340"/>
                                        </p:tgtEl>
                                        <p:attrNameLst>
                                          <p:attrName>ppt_x</p:attrName>
                                        </p:attrNameLst>
                                      </p:cBhvr>
                                      <p:tavLst>
                                        <p:tav tm="0">
                                          <p:val>
                                            <p:strVal val="0-#ppt_w/2"/>
                                          </p:val>
                                        </p:tav>
                                        <p:tav tm="100000">
                                          <p:val>
                                            <p:strVal val="#ppt_x"/>
                                          </p:val>
                                        </p:tav>
                                      </p:tavLst>
                                    </p:anim>
                                    <p:anim calcmode="lin" valueType="num">
                                      <p:cBhvr additive="base">
                                        <p:cTn id="18" dur="500" fill="hold"/>
                                        <p:tgtEl>
                                          <p:spTgt spid="143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p:bldP spid="143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itration11">
            <a:extLst>
              <a:ext uri="{FF2B5EF4-FFF2-40B4-BE49-F238E27FC236}">
                <a16:creationId xmlns:a16="http://schemas.microsoft.com/office/drawing/2014/main" id="{FC8F7BB0-0FE8-49E4-A590-A0D56382A1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922713" cy="6858000"/>
          </a:xfrm>
          <a:prstGeom prst="rect">
            <a:avLst/>
          </a:prstGeom>
          <a:noFill/>
          <a:extLst>
            <a:ext uri="{909E8E84-426E-40DD-AFC4-6F175D3DCCD1}">
              <a14:hiddenFill xmlns:a14="http://schemas.microsoft.com/office/drawing/2010/main">
                <a:solidFill>
                  <a:srgbClr val="FFFFFF"/>
                </a:solidFill>
              </a14:hiddenFill>
            </a:ext>
          </a:extLst>
        </p:spPr>
      </p:pic>
      <p:sp>
        <p:nvSpPr>
          <p:cNvPr id="15364" name="Rectangle 4">
            <a:extLst>
              <a:ext uri="{FF2B5EF4-FFF2-40B4-BE49-F238E27FC236}">
                <a16:creationId xmlns:a16="http://schemas.microsoft.com/office/drawing/2014/main" id="{D62844C2-BFA3-4C1E-8CD0-6A30ED10F0BC}"/>
              </a:ext>
            </a:extLst>
          </p:cNvPr>
          <p:cNvSpPr>
            <a:spLocks noChangeArrowheads="1"/>
          </p:cNvSpPr>
          <p:nvPr/>
        </p:nvSpPr>
        <p:spPr bwMode="auto">
          <a:xfrm>
            <a:off x="4114800" y="2590800"/>
            <a:ext cx="4572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a:latin typeface="Arial" panose="020B0604020202020204" pitchFamily="34" charset="0"/>
              </a:rPr>
              <a:t>Rinse the 50.00 mL buret using a small quantity of the base solution (use the glass funnel to avoid spillage). </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TotalTime>
  <Words>541</Words>
  <Application>Microsoft Office PowerPoint</Application>
  <PresentationFormat>On-screen Show (4:3)</PresentationFormat>
  <Paragraphs>74</Paragraphs>
  <Slides>19</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Times New Roman</vt:lpstr>
      <vt:lpstr>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sonja kecman</dc:creator>
  <cp:lastModifiedBy>Patrick Duffy</cp:lastModifiedBy>
  <cp:revision>25</cp:revision>
  <dcterms:created xsi:type="dcterms:W3CDTF">2005-12-26T03:14:56Z</dcterms:created>
  <dcterms:modified xsi:type="dcterms:W3CDTF">2019-12-17T04:23:51Z</dcterms:modified>
</cp:coreProperties>
</file>