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75" r:id="rId5"/>
    <p:sldId id="276" r:id="rId6"/>
    <p:sldId id="277" r:id="rId7"/>
    <p:sldId id="278" r:id="rId8"/>
    <p:sldId id="279" r:id="rId9"/>
    <p:sldId id="280" r:id="rId10"/>
    <p:sldId id="281" r:id="rId11"/>
    <p:sldId id="283" r:id="rId12"/>
    <p:sldId id="282" r:id="rId13"/>
    <p:sldId id="274" r:id="rId14"/>
    <p:sldId id="260" r:id="rId15"/>
    <p:sldId id="261" r:id="rId16"/>
    <p:sldId id="262" r:id="rId17"/>
    <p:sldId id="263" r:id="rId18"/>
    <p:sldId id="264" r:id="rId19"/>
    <p:sldId id="265" r:id="rId20"/>
    <p:sldId id="266" r:id="rId21"/>
    <p:sldId id="271" r:id="rId22"/>
    <p:sldId id="267" r:id="rId23"/>
    <p:sldId id="268" r:id="rId24"/>
    <p:sldId id="269" r:id="rId25"/>
    <p:sldId id="270" r:id="rId26"/>
    <p:sldId id="272" r:id="rId27"/>
    <p:sldId id="273"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94660" autoAdjust="0"/>
  </p:normalViewPr>
  <p:slideViewPr>
    <p:cSldViewPr>
      <p:cViewPr varScale="1">
        <p:scale>
          <a:sx n="64" d="100"/>
          <a:sy n="64" d="100"/>
        </p:scale>
        <p:origin x="9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A09CC00-7A99-470E-ADB9-46175B48549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a:extLst>
              <a:ext uri="{FF2B5EF4-FFF2-40B4-BE49-F238E27FC236}">
                <a16:creationId xmlns:a16="http://schemas.microsoft.com/office/drawing/2014/main" id="{8EC1D01F-07E3-4F6A-B814-4EBB8D9285E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a:extLst>
              <a:ext uri="{FF2B5EF4-FFF2-40B4-BE49-F238E27FC236}">
                <a16:creationId xmlns:a16="http://schemas.microsoft.com/office/drawing/2014/main" id="{C568CABF-381A-47C3-81C0-ED74F8837BA8}"/>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E934C8FD-DDB8-4572-AFEE-94840B84D6C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BD2F23F0-56C1-4078-9479-A361090483EC}"/>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a:extLst>
              <a:ext uri="{FF2B5EF4-FFF2-40B4-BE49-F238E27FC236}">
                <a16:creationId xmlns:a16="http://schemas.microsoft.com/office/drawing/2014/main" id="{3D8E62D5-1140-4845-83A9-646BE4E80524}"/>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9320A2B-B019-42CA-B07B-DEC8B563B12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3367A2-1E35-4853-82E1-C50E8127FFC6}"/>
              </a:ext>
            </a:extLst>
          </p:cNvPr>
          <p:cNvSpPr>
            <a:spLocks noGrp="1" noChangeArrowheads="1"/>
          </p:cNvSpPr>
          <p:nvPr>
            <p:ph type="sldNum" sz="quarter" idx="5"/>
          </p:nvPr>
        </p:nvSpPr>
        <p:spPr>
          <a:ln/>
        </p:spPr>
        <p:txBody>
          <a:bodyPr/>
          <a:lstStyle/>
          <a:p>
            <a:fld id="{B9A6BBFB-CB76-4295-846A-2BB877B77ED1}" type="slidenum">
              <a:rPr lang="en-US" altLang="en-US"/>
              <a:pPr/>
              <a:t>1</a:t>
            </a:fld>
            <a:endParaRPr lang="en-US" altLang="en-US"/>
          </a:p>
        </p:txBody>
      </p:sp>
      <p:sp>
        <p:nvSpPr>
          <p:cNvPr id="5122" name="Rectangle 2">
            <a:extLst>
              <a:ext uri="{FF2B5EF4-FFF2-40B4-BE49-F238E27FC236}">
                <a16:creationId xmlns:a16="http://schemas.microsoft.com/office/drawing/2014/main" id="{F41FA738-6DF9-4170-9F04-0F7E8FD07A56}"/>
              </a:ext>
            </a:extLst>
          </p:cNvPr>
          <p:cNvSpPr>
            <a:spLocks noChangeArrowheads="1" noTextEdit="1"/>
          </p:cNvSpPr>
          <p:nvPr>
            <p:ph type="sldImg"/>
          </p:nvPr>
        </p:nvSpPr>
        <p:spPr>
          <a:ln/>
        </p:spPr>
      </p:sp>
      <p:sp>
        <p:nvSpPr>
          <p:cNvPr id="5123" name="Rectangle 3">
            <a:extLst>
              <a:ext uri="{FF2B5EF4-FFF2-40B4-BE49-F238E27FC236}">
                <a16:creationId xmlns:a16="http://schemas.microsoft.com/office/drawing/2014/main" id="{43C9655C-32B0-479E-B186-ED2F460323A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6B9C60-284B-4607-A9A0-80B71051F6A7}"/>
              </a:ext>
            </a:extLst>
          </p:cNvPr>
          <p:cNvSpPr>
            <a:spLocks noGrp="1" noChangeArrowheads="1"/>
          </p:cNvSpPr>
          <p:nvPr>
            <p:ph type="sldNum" sz="quarter" idx="5"/>
          </p:nvPr>
        </p:nvSpPr>
        <p:spPr>
          <a:ln/>
        </p:spPr>
        <p:txBody>
          <a:bodyPr/>
          <a:lstStyle/>
          <a:p>
            <a:fld id="{805AEBEC-215B-4B71-BAF5-76B821BA932D}" type="slidenum">
              <a:rPr lang="en-US" altLang="en-US"/>
              <a:pPr/>
              <a:t>10</a:t>
            </a:fld>
            <a:endParaRPr lang="en-US" altLang="en-US"/>
          </a:p>
        </p:txBody>
      </p:sp>
      <p:sp>
        <p:nvSpPr>
          <p:cNvPr id="57346" name="Rectangle 2">
            <a:extLst>
              <a:ext uri="{FF2B5EF4-FFF2-40B4-BE49-F238E27FC236}">
                <a16:creationId xmlns:a16="http://schemas.microsoft.com/office/drawing/2014/main" id="{BF5024FD-24A1-4617-9976-5ABF22845EC1}"/>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65AC84FD-2B8C-4F02-B96A-6642F50055C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F0B5AC-6644-4D0A-A6A4-A320AE662CC0}"/>
              </a:ext>
            </a:extLst>
          </p:cNvPr>
          <p:cNvSpPr>
            <a:spLocks noGrp="1" noChangeArrowheads="1"/>
          </p:cNvSpPr>
          <p:nvPr>
            <p:ph type="sldNum" sz="quarter" idx="5"/>
          </p:nvPr>
        </p:nvSpPr>
        <p:spPr>
          <a:ln/>
        </p:spPr>
        <p:txBody>
          <a:bodyPr/>
          <a:lstStyle/>
          <a:p>
            <a:fld id="{77816315-99E4-4E18-97C0-908843D3AE04}" type="slidenum">
              <a:rPr lang="en-US" altLang="en-US"/>
              <a:pPr/>
              <a:t>11</a:t>
            </a:fld>
            <a:endParaRPr lang="en-US" altLang="en-US"/>
          </a:p>
        </p:txBody>
      </p:sp>
      <p:sp>
        <p:nvSpPr>
          <p:cNvPr id="61442" name="Rectangle 2">
            <a:extLst>
              <a:ext uri="{FF2B5EF4-FFF2-40B4-BE49-F238E27FC236}">
                <a16:creationId xmlns:a16="http://schemas.microsoft.com/office/drawing/2014/main" id="{F11F6648-33AF-40B2-8AC3-810B20E92634}"/>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D8824E0A-5A5D-4043-92F7-131FE7C65B3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B8B30F-51DB-4D41-BE1A-894423D18116}"/>
              </a:ext>
            </a:extLst>
          </p:cNvPr>
          <p:cNvSpPr>
            <a:spLocks noGrp="1" noChangeArrowheads="1"/>
          </p:cNvSpPr>
          <p:nvPr>
            <p:ph type="sldNum" sz="quarter" idx="5"/>
          </p:nvPr>
        </p:nvSpPr>
        <p:spPr>
          <a:ln/>
        </p:spPr>
        <p:txBody>
          <a:bodyPr/>
          <a:lstStyle/>
          <a:p>
            <a:fld id="{36B937D5-28B5-4AD9-AD8F-BB81241176F7}" type="slidenum">
              <a:rPr lang="en-US" altLang="en-US"/>
              <a:pPr/>
              <a:t>12</a:t>
            </a:fld>
            <a:endParaRPr lang="en-US" altLang="en-US"/>
          </a:p>
        </p:txBody>
      </p:sp>
      <p:sp>
        <p:nvSpPr>
          <p:cNvPr id="59394" name="Rectangle 2">
            <a:extLst>
              <a:ext uri="{FF2B5EF4-FFF2-40B4-BE49-F238E27FC236}">
                <a16:creationId xmlns:a16="http://schemas.microsoft.com/office/drawing/2014/main" id="{626D1CC9-2E24-446B-890D-1EA9760005D5}"/>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B4D14BA3-C0A0-4D77-8CEA-83727C8312F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532EB7-E078-48D4-A6EC-B655A88B73D3}"/>
              </a:ext>
            </a:extLst>
          </p:cNvPr>
          <p:cNvSpPr>
            <a:spLocks noGrp="1" noChangeArrowheads="1"/>
          </p:cNvSpPr>
          <p:nvPr>
            <p:ph type="sldNum" sz="quarter" idx="5"/>
          </p:nvPr>
        </p:nvSpPr>
        <p:spPr>
          <a:ln/>
        </p:spPr>
        <p:txBody>
          <a:bodyPr/>
          <a:lstStyle/>
          <a:p>
            <a:fld id="{91C94F69-CF62-49BB-8D5F-7343B5409643}" type="slidenum">
              <a:rPr lang="en-US" altLang="en-US"/>
              <a:pPr/>
              <a:t>14</a:t>
            </a:fld>
            <a:endParaRPr lang="en-US" altLang="en-US"/>
          </a:p>
        </p:txBody>
      </p:sp>
      <p:sp>
        <p:nvSpPr>
          <p:cNvPr id="12290" name="Rectangle 2">
            <a:extLst>
              <a:ext uri="{FF2B5EF4-FFF2-40B4-BE49-F238E27FC236}">
                <a16:creationId xmlns:a16="http://schemas.microsoft.com/office/drawing/2014/main" id="{9EE04616-5989-4E75-92DE-54E79F0975A0}"/>
              </a:ext>
            </a:extLst>
          </p:cNvPr>
          <p:cNvSpPr>
            <a:spLocks noChangeArrowheads="1" noTextEdit="1"/>
          </p:cNvSpPr>
          <p:nvPr>
            <p:ph type="sldImg"/>
          </p:nvPr>
        </p:nvSpPr>
        <p:spPr>
          <a:ln/>
        </p:spPr>
      </p:sp>
      <p:sp>
        <p:nvSpPr>
          <p:cNvPr id="12291" name="Rectangle 3">
            <a:extLst>
              <a:ext uri="{FF2B5EF4-FFF2-40B4-BE49-F238E27FC236}">
                <a16:creationId xmlns:a16="http://schemas.microsoft.com/office/drawing/2014/main" id="{E1DE7266-093B-41AF-988D-65A0F20D6B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F01B35-5106-46C4-A25E-D1566E277899}"/>
              </a:ext>
            </a:extLst>
          </p:cNvPr>
          <p:cNvSpPr>
            <a:spLocks noGrp="1" noChangeArrowheads="1"/>
          </p:cNvSpPr>
          <p:nvPr>
            <p:ph type="sldNum" sz="quarter" idx="5"/>
          </p:nvPr>
        </p:nvSpPr>
        <p:spPr>
          <a:ln/>
        </p:spPr>
        <p:txBody>
          <a:bodyPr/>
          <a:lstStyle/>
          <a:p>
            <a:fld id="{FA78810A-F2FF-4814-A6CB-70A444E712C8}" type="slidenum">
              <a:rPr lang="en-US" altLang="en-US"/>
              <a:pPr/>
              <a:t>15</a:t>
            </a:fld>
            <a:endParaRPr lang="en-US" altLang="en-US"/>
          </a:p>
        </p:txBody>
      </p:sp>
      <p:sp>
        <p:nvSpPr>
          <p:cNvPr id="27650" name="Rectangle 2">
            <a:extLst>
              <a:ext uri="{FF2B5EF4-FFF2-40B4-BE49-F238E27FC236}">
                <a16:creationId xmlns:a16="http://schemas.microsoft.com/office/drawing/2014/main" id="{9FAA1489-D1DD-4F39-A85C-C6874F46D40B}"/>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F1C5E208-949A-462A-B108-C59552944F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186923-BC09-46BA-B271-D11AFE489002}"/>
              </a:ext>
            </a:extLst>
          </p:cNvPr>
          <p:cNvSpPr>
            <a:spLocks noGrp="1" noChangeArrowheads="1"/>
          </p:cNvSpPr>
          <p:nvPr>
            <p:ph type="sldNum" sz="quarter" idx="5"/>
          </p:nvPr>
        </p:nvSpPr>
        <p:spPr>
          <a:ln/>
        </p:spPr>
        <p:txBody>
          <a:bodyPr/>
          <a:lstStyle/>
          <a:p>
            <a:fld id="{77BC43E6-AEB0-4711-B716-F6A2F343190B}" type="slidenum">
              <a:rPr lang="en-US" altLang="en-US"/>
              <a:pPr/>
              <a:t>16</a:t>
            </a:fld>
            <a:endParaRPr lang="en-US" altLang="en-US"/>
          </a:p>
        </p:txBody>
      </p:sp>
      <p:sp>
        <p:nvSpPr>
          <p:cNvPr id="28674" name="Rectangle 2">
            <a:extLst>
              <a:ext uri="{FF2B5EF4-FFF2-40B4-BE49-F238E27FC236}">
                <a16:creationId xmlns:a16="http://schemas.microsoft.com/office/drawing/2014/main" id="{A5B5662F-7168-4D1C-BDDA-82F05AA56269}"/>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5675A248-BDE4-4481-9F88-658F86129ED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BA7BDE-4942-4895-AF04-D3168F687D94}"/>
              </a:ext>
            </a:extLst>
          </p:cNvPr>
          <p:cNvSpPr>
            <a:spLocks noGrp="1" noChangeArrowheads="1"/>
          </p:cNvSpPr>
          <p:nvPr>
            <p:ph type="sldNum" sz="quarter" idx="5"/>
          </p:nvPr>
        </p:nvSpPr>
        <p:spPr>
          <a:ln/>
        </p:spPr>
        <p:txBody>
          <a:bodyPr/>
          <a:lstStyle/>
          <a:p>
            <a:fld id="{08ABDFF2-6712-4003-9D9C-0BBBD30C7FB3}" type="slidenum">
              <a:rPr lang="en-US" altLang="en-US"/>
              <a:pPr/>
              <a:t>17</a:t>
            </a:fld>
            <a:endParaRPr lang="en-US" altLang="en-US"/>
          </a:p>
        </p:txBody>
      </p:sp>
      <p:sp>
        <p:nvSpPr>
          <p:cNvPr id="29698" name="Rectangle 2">
            <a:extLst>
              <a:ext uri="{FF2B5EF4-FFF2-40B4-BE49-F238E27FC236}">
                <a16:creationId xmlns:a16="http://schemas.microsoft.com/office/drawing/2014/main" id="{36AFAE9A-876C-4C28-BD04-7657DF14277D}"/>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5EA32565-C325-4346-B1D4-E16C6F7EDF7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91690C-2F29-4D4B-8066-B2694FD200D2}"/>
              </a:ext>
            </a:extLst>
          </p:cNvPr>
          <p:cNvSpPr>
            <a:spLocks noGrp="1" noChangeArrowheads="1"/>
          </p:cNvSpPr>
          <p:nvPr>
            <p:ph type="sldNum" sz="quarter" idx="5"/>
          </p:nvPr>
        </p:nvSpPr>
        <p:spPr>
          <a:ln/>
        </p:spPr>
        <p:txBody>
          <a:bodyPr/>
          <a:lstStyle/>
          <a:p>
            <a:fld id="{0555B016-8580-4054-BCE0-91BC8AE97342}" type="slidenum">
              <a:rPr lang="en-US" altLang="en-US"/>
              <a:pPr/>
              <a:t>18</a:t>
            </a:fld>
            <a:endParaRPr lang="en-US" altLang="en-US"/>
          </a:p>
        </p:txBody>
      </p:sp>
      <p:sp>
        <p:nvSpPr>
          <p:cNvPr id="30722" name="Rectangle 2">
            <a:extLst>
              <a:ext uri="{FF2B5EF4-FFF2-40B4-BE49-F238E27FC236}">
                <a16:creationId xmlns:a16="http://schemas.microsoft.com/office/drawing/2014/main" id="{83C3F1EF-AF1A-470B-BB88-2D861AD3F9BC}"/>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41B1C7F7-22D2-43B7-A4ED-ED4D54899B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94B9A8-6588-4C40-9EF1-0E60E5A21B8B}"/>
              </a:ext>
            </a:extLst>
          </p:cNvPr>
          <p:cNvSpPr>
            <a:spLocks noGrp="1" noChangeArrowheads="1"/>
          </p:cNvSpPr>
          <p:nvPr>
            <p:ph type="sldNum" sz="quarter" idx="5"/>
          </p:nvPr>
        </p:nvSpPr>
        <p:spPr>
          <a:ln/>
        </p:spPr>
        <p:txBody>
          <a:bodyPr/>
          <a:lstStyle/>
          <a:p>
            <a:fld id="{5963467E-8EA0-4F9C-B139-120B9D4C2EC6}" type="slidenum">
              <a:rPr lang="en-US" altLang="en-US"/>
              <a:pPr/>
              <a:t>19</a:t>
            </a:fld>
            <a:endParaRPr lang="en-US" altLang="en-US"/>
          </a:p>
        </p:txBody>
      </p:sp>
      <p:sp>
        <p:nvSpPr>
          <p:cNvPr id="31746" name="Rectangle 2">
            <a:extLst>
              <a:ext uri="{FF2B5EF4-FFF2-40B4-BE49-F238E27FC236}">
                <a16:creationId xmlns:a16="http://schemas.microsoft.com/office/drawing/2014/main" id="{659F4054-FBD1-40C0-85B9-276734195D0B}"/>
              </a:ext>
            </a:extLst>
          </p:cNvPr>
          <p:cNvSpPr>
            <a:spLocks noChangeArrowheads="1" noTextEdit="1"/>
          </p:cNvSpPr>
          <p:nvPr>
            <p:ph type="sldImg"/>
          </p:nvPr>
        </p:nvSpPr>
        <p:spPr>
          <a:ln/>
        </p:spPr>
      </p:sp>
      <p:sp>
        <p:nvSpPr>
          <p:cNvPr id="31747" name="Rectangle 3">
            <a:extLst>
              <a:ext uri="{FF2B5EF4-FFF2-40B4-BE49-F238E27FC236}">
                <a16:creationId xmlns:a16="http://schemas.microsoft.com/office/drawing/2014/main" id="{0D38C018-E766-4F98-B066-CF8642E3CA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6ECE90-1DA5-4076-A923-F4DD4FDBEEA2}"/>
              </a:ext>
            </a:extLst>
          </p:cNvPr>
          <p:cNvSpPr>
            <a:spLocks noGrp="1" noChangeArrowheads="1"/>
          </p:cNvSpPr>
          <p:nvPr>
            <p:ph type="sldNum" sz="quarter" idx="5"/>
          </p:nvPr>
        </p:nvSpPr>
        <p:spPr>
          <a:ln/>
        </p:spPr>
        <p:txBody>
          <a:bodyPr/>
          <a:lstStyle/>
          <a:p>
            <a:fld id="{5230D596-0F73-4273-B0DE-4665A589BBF6}" type="slidenum">
              <a:rPr lang="en-US" altLang="en-US"/>
              <a:pPr/>
              <a:t>20</a:t>
            </a:fld>
            <a:endParaRPr lang="en-US" altLang="en-US"/>
          </a:p>
        </p:txBody>
      </p:sp>
      <p:sp>
        <p:nvSpPr>
          <p:cNvPr id="32770" name="Rectangle 2">
            <a:extLst>
              <a:ext uri="{FF2B5EF4-FFF2-40B4-BE49-F238E27FC236}">
                <a16:creationId xmlns:a16="http://schemas.microsoft.com/office/drawing/2014/main" id="{801EDC42-3E43-4F62-AB49-BC0E03D0A112}"/>
              </a:ext>
            </a:extLst>
          </p:cNvPr>
          <p:cNvSpPr>
            <a:spLocks noChangeArrowheads="1" noTextEdit="1"/>
          </p:cNvSpPr>
          <p:nvPr>
            <p:ph type="sldImg"/>
          </p:nvPr>
        </p:nvSpPr>
        <p:spPr>
          <a:ln/>
        </p:spPr>
      </p:sp>
      <p:sp>
        <p:nvSpPr>
          <p:cNvPr id="32771" name="Rectangle 3">
            <a:extLst>
              <a:ext uri="{FF2B5EF4-FFF2-40B4-BE49-F238E27FC236}">
                <a16:creationId xmlns:a16="http://schemas.microsoft.com/office/drawing/2014/main" id="{2D21B2B8-0B70-49CE-A159-7376C5F40F8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1A2604-44DF-4509-B1A3-D6F9A0B08594}"/>
              </a:ext>
            </a:extLst>
          </p:cNvPr>
          <p:cNvSpPr>
            <a:spLocks noGrp="1" noChangeArrowheads="1"/>
          </p:cNvSpPr>
          <p:nvPr>
            <p:ph type="sldNum" sz="quarter" idx="5"/>
          </p:nvPr>
        </p:nvSpPr>
        <p:spPr>
          <a:ln/>
        </p:spPr>
        <p:txBody>
          <a:bodyPr/>
          <a:lstStyle/>
          <a:p>
            <a:fld id="{1F2233D5-475D-45C6-A1CB-715AC6E9C9A5}" type="slidenum">
              <a:rPr lang="en-US" altLang="en-US"/>
              <a:pPr/>
              <a:t>2</a:t>
            </a:fld>
            <a:endParaRPr lang="en-US" altLang="en-US"/>
          </a:p>
        </p:txBody>
      </p:sp>
      <p:sp>
        <p:nvSpPr>
          <p:cNvPr id="6146" name="Rectangle 2">
            <a:extLst>
              <a:ext uri="{FF2B5EF4-FFF2-40B4-BE49-F238E27FC236}">
                <a16:creationId xmlns:a16="http://schemas.microsoft.com/office/drawing/2014/main" id="{45629EDB-45F3-4C3F-8661-CFE8C92C6F4E}"/>
              </a:ext>
            </a:extLst>
          </p:cNvPr>
          <p:cNvSpPr>
            <a:spLocks noChangeArrowheads="1" noTextEdit="1"/>
          </p:cNvSpPr>
          <p:nvPr>
            <p:ph type="sldImg"/>
          </p:nvPr>
        </p:nvSpPr>
        <p:spPr>
          <a:ln/>
        </p:spPr>
      </p:sp>
      <p:sp>
        <p:nvSpPr>
          <p:cNvPr id="6147" name="Rectangle 3">
            <a:extLst>
              <a:ext uri="{FF2B5EF4-FFF2-40B4-BE49-F238E27FC236}">
                <a16:creationId xmlns:a16="http://schemas.microsoft.com/office/drawing/2014/main" id="{E629E868-16E6-4EE3-8FF9-3BE34F0F06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1903D5-F037-4478-84E5-127CC640D98B}"/>
              </a:ext>
            </a:extLst>
          </p:cNvPr>
          <p:cNvSpPr>
            <a:spLocks noGrp="1" noChangeArrowheads="1"/>
          </p:cNvSpPr>
          <p:nvPr>
            <p:ph type="sldNum" sz="quarter" idx="5"/>
          </p:nvPr>
        </p:nvSpPr>
        <p:spPr>
          <a:ln/>
        </p:spPr>
        <p:txBody>
          <a:bodyPr/>
          <a:lstStyle/>
          <a:p>
            <a:fld id="{51A10C5D-9E26-4121-B9B8-0B8C04E21BB9}" type="slidenum">
              <a:rPr lang="en-US" altLang="en-US"/>
              <a:pPr/>
              <a:t>21</a:t>
            </a:fld>
            <a:endParaRPr lang="en-US" altLang="en-US"/>
          </a:p>
        </p:txBody>
      </p:sp>
      <p:sp>
        <p:nvSpPr>
          <p:cNvPr id="33794" name="Rectangle 2">
            <a:extLst>
              <a:ext uri="{FF2B5EF4-FFF2-40B4-BE49-F238E27FC236}">
                <a16:creationId xmlns:a16="http://schemas.microsoft.com/office/drawing/2014/main" id="{31725122-4735-48DC-9B45-979051E990A9}"/>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2CE64ED8-B85B-4597-B5F1-B7409D01D0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400716-28FB-470C-A27C-768D4A00ABA5}"/>
              </a:ext>
            </a:extLst>
          </p:cNvPr>
          <p:cNvSpPr>
            <a:spLocks noGrp="1" noChangeArrowheads="1"/>
          </p:cNvSpPr>
          <p:nvPr>
            <p:ph type="sldNum" sz="quarter" idx="5"/>
          </p:nvPr>
        </p:nvSpPr>
        <p:spPr>
          <a:ln/>
        </p:spPr>
        <p:txBody>
          <a:bodyPr/>
          <a:lstStyle/>
          <a:p>
            <a:fld id="{BAB51795-AB51-4990-B041-0AD123125136}" type="slidenum">
              <a:rPr lang="en-US" altLang="en-US"/>
              <a:pPr/>
              <a:t>22</a:t>
            </a:fld>
            <a:endParaRPr lang="en-US" altLang="en-US"/>
          </a:p>
        </p:txBody>
      </p:sp>
      <p:sp>
        <p:nvSpPr>
          <p:cNvPr id="34818" name="Rectangle 2">
            <a:extLst>
              <a:ext uri="{FF2B5EF4-FFF2-40B4-BE49-F238E27FC236}">
                <a16:creationId xmlns:a16="http://schemas.microsoft.com/office/drawing/2014/main" id="{3545E6AB-6C6E-40D5-BAF6-49A9CCAAF35D}"/>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855652F9-608F-48AE-B08C-345B9F7C5F2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827A9B-136F-4322-BC27-8CEAB0569A27}"/>
              </a:ext>
            </a:extLst>
          </p:cNvPr>
          <p:cNvSpPr>
            <a:spLocks noGrp="1" noChangeArrowheads="1"/>
          </p:cNvSpPr>
          <p:nvPr>
            <p:ph type="sldNum" sz="quarter" idx="5"/>
          </p:nvPr>
        </p:nvSpPr>
        <p:spPr>
          <a:ln/>
        </p:spPr>
        <p:txBody>
          <a:bodyPr/>
          <a:lstStyle/>
          <a:p>
            <a:fld id="{4B7F8B76-5B61-43C0-81B9-5F31D72B7E0C}" type="slidenum">
              <a:rPr lang="en-US" altLang="en-US"/>
              <a:pPr/>
              <a:t>23</a:t>
            </a:fld>
            <a:endParaRPr lang="en-US" altLang="en-US"/>
          </a:p>
        </p:txBody>
      </p:sp>
      <p:sp>
        <p:nvSpPr>
          <p:cNvPr id="35842" name="Rectangle 2">
            <a:extLst>
              <a:ext uri="{FF2B5EF4-FFF2-40B4-BE49-F238E27FC236}">
                <a16:creationId xmlns:a16="http://schemas.microsoft.com/office/drawing/2014/main" id="{273EAD1B-1708-4766-BB0E-6130BA1D9ECA}"/>
              </a:ext>
            </a:extLst>
          </p:cNvPr>
          <p:cNvSpPr>
            <a:spLocks noChangeArrowheads="1" noTextEdit="1"/>
          </p:cNvSpPr>
          <p:nvPr>
            <p:ph type="sldImg"/>
          </p:nvPr>
        </p:nvSpPr>
        <p:spPr>
          <a:ln/>
        </p:spPr>
      </p:sp>
      <p:sp>
        <p:nvSpPr>
          <p:cNvPr id="35843" name="Rectangle 3">
            <a:extLst>
              <a:ext uri="{FF2B5EF4-FFF2-40B4-BE49-F238E27FC236}">
                <a16:creationId xmlns:a16="http://schemas.microsoft.com/office/drawing/2014/main" id="{FE6A66FC-E21A-45BE-8C41-2372A4E0BC9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4D696F-CC29-485B-A050-DE4157DC5EFD}"/>
              </a:ext>
            </a:extLst>
          </p:cNvPr>
          <p:cNvSpPr>
            <a:spLocks noGrp="1" noChangeArrowheads="1"/>
          </p:cNvSpPr>
          <p:nvPr>
            <p:ph type="sldNum" sz="quarter" idx="5"/>
          </p:nvPr>
        </p:nvSpPr>
        <p:spPr>
          <a:ln/>
        </p:spPr>
        <p:txBody>
          <a:bodyPr/>
          <a:lstStyle/>
          <a:p>
            <a:fld id="{B93D95B1-A6A2-4944-A77A-F82F2E71013A}" type="slidenum">
              <a:rPr lang="en-US" altLang="en-US"/>
              <a:pPr/>
              <a:t>24</a:t>
            </a:fld>
            <a:endParaRPr lang="en-US" altLang="en-US"/>
          </a:p>
        </p:txBody>
      </p:sp>
      <p:sp>
        <p:nvSpPr>
          <p:cNvPr id="36866" name="Rectangle 2">
            <a:extLst>
              <a:ext uri="{FF2B5EF4-FFF2-40B4-BE49-F238E27FC236}">
                <a16:creationId xmlns:a16="http://schemas.microsoft.com/office/drawing/2014/main" id="{3847F22E-9ABD-4CF9-B30D-BE661C11B51F}"/>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D60BC44F-C230-4144-BC40-72F40BB145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1CC1F2-6029-441B-AA11-8003AFEE5FC5}"/>
              </a:ext>
            </a:extLst>
          </p:cNvPr>
          <p:cNvSpPr>
            <a:spLocks noGrp="1" noChangeArrowheads="1"/>
          </p:cNvSpPr>
          <p:nvPr>
            <p:ph type="sldNum" sz="quarter" idx="5"/>
          </p:nvPr>
        </p:nvSpPr>
        <p:spPr>
          <a:ln/>
        </p:spPr>
        <p:txBody>
          <a:bodyPr/>
          <a:lstStyle/>
          <a:p>
            <a:fld id="{F3FC4449-1F41-450E-A193-57538496BF8A}" type="slidenum">
              <a:rPr lang="en-US" altLang="en-US"/>
              <a:pPr/>
              <a:t>25</a:t>
            </a:fld>
            <a:endParaRPr lang="en-US" altLang="en-US"/>
          </a:p>
        </p:txBody>
      </p:sp>
      <p:sp>
        <p:nvSpPr>
          <p:cNvPr id="37890" name="Rectangle 2">
            <a:extLst>
              <a:ext uri="{FF2B5EF4-FFF2-40B4-BE49-F238E27FC236}">
                <a16:creationId xmlns:a16="http://schemas.microsoft.com/office/drawing/2014/main" id="{51B103EF-8D94-4FEA-8D93-4342DDD841F9}"/>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4A13A7DB-577B-4B77-9432-697513A9B18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E74EE3-FD56-4A45-9DCB-D1F5C758952F}"/>
              </a:ext>
            </a:extLst>
          </p:cNvPr>
          <p:cNvSpPr>
            <a:spLocks noGrp="1" noChangeArrowheads="1"/>
          </p:cNvSpPr>
          <p:nvPr>
            <p:ph type="sldNum" sz="quarter" idx="5"/>
          </p:nvPr>
        </p:nvSpPr>
        <p:spPr>
          <a:ln/>
        </p:spPr>
        <p:txBody>
          <a:bodyPr/>
          <a:lstStyle/>
          <a:p>
            <a:fld id="{7C5E65A1-4ADA-4D45-B0D3-021AD0B54BD7}" type="slidenum">
              <a:rPr lang="en-US" altLang="en-US"/>
              <a:pPr/>
              <a:t>26</a:t>
            </a:fld>
            <a:endParaRPr lang="en-US" altLang="en-US"/>
          </a:p>
        </p:txBody>
      </p:sp>
      <p:sp>
        <p:nvSpPr>
          <p:cNvPr id="38914" name="Rectangle 2">
            <a:extLst>
              <a:ext uri="{FF2B5EF4-FFF2-40B4-BE49-F238E27FC236}">
                <a16:creationId xmlns:a16="http://schemas.microsoft.com/office/drawing/2014/main" id="{709E9FF0-B61F-474C-8A2F-D0A71ADA9B1B}"/>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1414D633-1952-4E45-BA41-5E85AAAE485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8E3F74-3B27-41DA-B829-1EB14D9B2E02}"/>
              </a:ext>
            </a:extLst>
          </p:cNvPr>
          <p:cNvSpPr>
            <a:spLocks noGrp="1" noChangeArrowheads="1"/>
          </p:cNvSpPr>
          <p:nvPr>
            <p:ph type="sldNum" sz="quarter" idx="5"/>
          </p:nvPr>
        </p:nvSpPr>
        <p:spPr>
          <a:ln/>
        </p:spPr>
        <p:txBody>
          <a:bodyPr/>
          <a:lstStyle/>
          <a:p>
            <a:fld id="{DCFBB744-5FE4-450F-9282-89362712100C}" type="slidenum">
              <a:rPr lang="en-US" altLang="en-US"/>
              <a:pPr/>
              <a:t>27</a:t>
            </a:fld>
            <a:endParaRPr lang="en-US" altLang="en-US"/>
          </a:p>
        </p:txBody>
      </p:sp>
      <p:sp>
        <p:nvSpPr>
          <p:cNvPr id="39938" name="Rectangle 2">
            <a:extLst>
              <a:ext uri="{FF2B5EF4-FFF2-40B4-BE49-F238E27FC236}">
                <a16:creationId xmlns:a16="http://schemas.microsoft.com/office/drawing/2014/main" id="{6BDC08C7-E253-41AD-9559-1A00129DAD7A}"/>
              </a:ext>
            </a:extLst>
          </p:cNvPr>
          <p:cNvSpPr>
            <a:spLocks noChangeArrowheads="1" noTextEdit="1"/>
          </p:cNvSpPr>
          <p:nvPr>
            <p:ph type="sldImg"/>
          </p:nvPr>
        </p:nvSpPr>
        <p:spPr>
          <a:ln/>
        </p:spPr>
      </p:sp>
      <p:sp>
        <p:nvSpPr>
          <p:cNvPr id="39939" name="Rectangle 3">
            <a:extLst>
              <a:ext uri="{FF2B5EF4-FFF2-40B4-BE49-F238E27FC236}">
                <a16:creationId xmlns:a16="http://schemas.microsoft.com/office/drawing/2014/main" id="{10385B91-AC01-4487-846B-35E49F4F65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5C02F2-90A8-48DF-9E87-75EBF06D8F3B}"/>
              </a:ext>
            </a:extLst>
          </p:cNvPr>
          <p:cNvSpPr>
            <a:spLocks noGrp="1" noChangeArrowheads="1"/>
          </p:cNvSpPr>
          <p:nvPr>
            <p:ph type="sldNum" sz="quarter" idx="5"/>
          </p:nvPr>
        </p:nvSpPr>
        <p:spPr>
          <a:ln/>
        </p:spPr>
        <p:txBody>
          <a:bodyPr/>
          <a:lstStyle/>
          <a:p>
            <a:fld id="{DCA5A356-7DFD-4AFA-AEEE-0C0932097ED6}" type="slidenum">
              <a:rPr lang="en-US" altLang="en-US"/>
              <a:pPr/>
              <a:t>3</a:t>
            </a:fld>
            <a:endParaRPr lang="en-US" altLang="en-US"/>
          </a:p>
        </p:txBody>
      </p:sp>
      <p:sp>
        <p:nvSpPr>
          <p:cNvPr id="10242" name="Rectangle 2">
            <a:extLst>
              <a:ext uri="{FF2B5EF4-FFF2-40B4-BE49-F238E27FC236}">
                <a16:creationId xmlns:a16="http://schemas.microsoft.com/office/drawing/2014/main" id="{A3B1289D-4571-4E67-A1CA-A5F4C12A398D}"/>
              </a:ext>
            </a:extLst>
          </p:cNvPr>
          <p:cNvSpPr>
            <a:spLocks noChangeArrowheads="1" noTextEdit="1"/>
          </p:cNvSpPr>
          <p:nvPr>
            <p:ph type="sldImg"/>
          </p:nvPr>
        </p:nvSpPr>
        <p:spPr>
          <a:ln/>
        </p:spPr>
      </p:sp>
      <p:sp>
        <p:nvSpPr>
          <p:cNvPr id="10243" name="Rectangle 3">
            <a:extLst>
              <a:ext uri="{FF2B5EF4-FFF2-40B4-BE49-F238E27FC236}">
                <a16:creationId xmlns:a16="http://schemas.microsoft.com/office/drawing/2014/main" id="{352E96FC-62EB-4340-912F-7636E6A219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02E369B-64A8-4564-965A-E12EF8A66651}"/>
              </a:ext>
            </a:extLst>
          </p:cNvPr>
          <p:cNvSpPr>
            <a:spLocks noGrp="1" noChangeArrowheads="1"/>
          </p:cNvSpPr>
          <p:nvPr>
            <p:ph type="sldNum" sz="quarter" idx="5"/>
          </p:nvPr>
        </p:nvSpPr>
        <p:spPr>
          <a:ln/>
        </p:spPr>
        <p:txBody>
          <a:bodyPr/>
          <a:lstStyle/>
          <a:p>
            <a:fld id="{078927D2-A3FF-4EA1-9E58-C8A4A744BAED}" type="slidenum">
              <a:rPr lang="en-US" altLang="en-US"/>
              <a:pPr/>
              <a:t>4</a:t>
            </a:fld>
            <a:endParaRPr lang="en-US" altLang="en-US"/>
          </a:p>
        </p:txBody>
      </p:sp>
      <p:sp>
        <p:nvSpPr>
          <p:cNvPr id="45058" name="Rectangle 2">
            <a:extLst>
              <a:ext uri="{FF2B5EF4-FFF2-40B4-BE49-F238E27FC236}">
                <a16:creationId xmlns:a16="http://schemas.microsoft.com/office/drawing/2014/main" id="{7264811B-1A4C-4202-BAFA-95E1EBF98984}"/>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6CCF11EC-6EF3-49C6-9519-E7CE7F44AAA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B1AAFA-04A3-41C2-B34F-BCEE64DCC4E5}"/>
              </a:ext>
            </a:extLst>
          </p:cNvPr>
          <p:cNvSpPr>
            <a:spLocks noGrp="1" noChangeArrowheads="1"/>
          </p:cNvSpPr>
          <p:nvPr>
            <p:ph type="sldNum" sz="quarter" idx="5"/>
          </p:nvPr>
        </p:nvSpPr>
        <p:spPr>
          <a:ln/>
        </p:spPr>
        <p:txBody>
          <a:bodyPr/>
          <a:lstStyle/>
          <a:p>
            <a:fld id="{E8D9F5FF-9F31-4228-AAC3-832E3E864FCD}" type="slidenum">
              <a:rPr lang="en-US" altLang="en-US"/>
              <a:pPr/>
              <a:t>5</a:t>
            </a:fld>
            <a:endParaRPr lang="en-US" altLang="en-US"/>
          </a:p>
        </p:txBody>
      </p:sp>
      <p:sp>
        <p:nvSpPr>
          <p:cNvPr id="47106" name="Rectangle 2">
            <a:extLst>
              <a:ext uri="{FF2B5EF4-FFF2-40B4-BE49-F238E27FC236}">
                <a16:creationId xmlns:a16="http://schemas.microsoft.com/office/drawing/2014/main" id="{A24A93F0-3FAD-48EA-B4D3-6FA14ADF60A2}"/>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6B111D2F-6FE2-45E6-B8AD-73E1892E26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A1A676-1ED9-4298-B38A-FA29237B1142}"/>
              </a:ext>
            </a:extLst>
          </p:cNvPr>
          <p:cNvSpPr>
            <a:spLocks noGrp="1" noChangeArrowheads="1"/>
          </p:cNvSpPr>
          <p:nvPr>
            <p:ph type="sldNum" sz="quarter" idx="5"/>
          </p:nvPr>
        </p:nvSpPr>
        <p:spPr>
          <a:ln/>
        </p:spPr>
        <p:txBody>
          <a:bodyPr/>
          <a:lstStyle/>
          <a:p>
            <a:fld id="{9159AE59-3B33-47AF-B158-51C87DCABF6C}" type="slidenum">
              <a:rPr lang="en-US" altLang="en-US"/>
              <a:pPr/>
              <a:t>6</a:t>
            </a:fld>
            <a:endParaRPr lang="en-US" altLang="en-US"/>
          </a:p>
        </p:txBody>
      </p:sp>
      <p:sp>
        <p:nvSpPr>
          <p:cNvPr id="49154" name="Rectangle 2">
            <a:extLst>
              <a:ext uri="{FF2B5EF4-FFF2-40B4-BE49-F238E27FC236}">
                <a16:creationId xmlns:a16="http://schemas.microsoft.com/office/drawing/2014/main" id="{3556FA9A-A6C0-4933-B393-71C87DE17AAF}"/>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817E53A6-2103-4B8A-A809-B2A2309E31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DE87EF-9C9F-4140-87D4-C2C0687F80D1}"/>
              </a:ext>
            </a:extLst>
          </p:cNvPr>
          <p:cNvSpPr>
            <a:spLocks noGrp="1" noChangeArrowheads="1"/>
          </p:cNvSpPr>
          <p:nvPr>
            <p:ph type="sldNum" sz="quarter" idx="5"/>
          </p:nvPr>
        </p:nvSpPr>
        <p:spPr>
          <a:ln/>
        </p:spPr>
        <p:txBody>
          <a:bodyPr/>
          <a:lstStyle/>
          <a:p>
            <a:fld id="{72E007F2-1D29-4EE6-94AA-1EED67B026B6}" type="slidenum">
              <a:rPr lang="en-US" altLang="en-US"/>
              <a:pPr/>
              <a:t>7</a:t>
            </a:fld>
            <a:endParaRPr lang="en-US" altLang="en-US"/>
          </a:p>
        </p:txBody>
      </p:sp>
      <p:sp>
        <p:nvSpPr>
          <p:cNvPr id="51202" name="Rectangle 2">
            <a:extLst>
              <a:ext uri="{FF2B5EF4-FFF2-40B4-BE49-F238E27FC236}">
                <a16:creationId xmlns:a16="http://schemas.microsoft.com/office/drawing/2014/main" id="{AEA604E5-B2D9-4881-9645-BFB6CF0D5B71}"/>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38FBE31E-A2AC-401A-AF77-BBCABE4FF42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2E6434-E996-403E-9E2A-DEF765CFED9A}"/>
              </a:ext>
            </a:extLst>
          </p:cNvPr>
          <p:cNvSpPr>
            <a:spLocks noGrp="1" noChangeArrowheads="1"/>
          </p:cNvSpPr>
          <p:nvPr>
            <p:ph type="sldNum" sz="quarter" idx="5"/>
          </p:nvPr>
        </p:nvSpPr>
        <p:spPr>
          <a:ln/>
        </p:spPr>
        <p:txBody>
          <a:bodyPr/>
          <a:lstStyle/>
          <a:p>
            <a:fld id="{73BC7AB0-B109-421A-B3C1-23627EF68F51}" type="slidenum">
              <a:rPr lang="en-US" altLang="en-US"/>
              <a:pPr/>
              <a:t>8</a:t>
            </a:fld>
            <a:endParaRPr lang="en-US" altLang="en-US"/>
          </a:p>
        </p:txBody>
      </p:sp>
      <p:sp>
        <p:nvSpPr>
          <p:cNvPr id="53250" name="Rectangle 2">
            <a:extLst>
              <a:ext uri="{FF2B5EF4-FFF2-40B4-BE49-F238E27FC236}">
                <a16:creationId xmlns:a16="http://schemas.microsoft.com/office/drawing/2014/main" id="{EE009836-91A6-4DD0-B801-1D049F3F88B3}"/>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50676A1D-6D3B-4B7C-9520-612F6896F9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652B9A-A01B-4B30-B042-EDF0E488A47D}"/>
              </a:ext>
            </a:extLst>
          </p:cNvPr>
          <p:cNvSpPr>
            <a:spLocks noGrp="1" noChangeArrowheads="1"/>
          </p:cNvSpPr>
          <p:nvPr>
            <p:ph type="sldNum" sz="quarter" idx="5"/>
          </p:nvPr>
        </p:nvSpPr>
        <p:spPr>
          <a:ln/>
        </p:spPr>
        <p:txBody>
          <a:bodyPr/>
          <a:lstStyle/>
          <a:p>
            <a:fld id="{33FA888B-979C-4A43-82E4-087224ABF96C}" type="slidenum">
              <a:rPr lang="en-US" altLang="en-US"/>
              <a:pPr/>
              <a:t>9</a:t>
            </a:fld>
            <a:endParaRPr lang="en-US" altLang="en-US"/>
          </a:p>
        </p:txBody>
      </p:sp>
      <p:sp>
        <p:nvSpPr>
          <p:cNvPr id="55298" name="Rectangle 2">
            <a:extLst>
              <a:ext uri="{FF2B5EF4-FFF2-40B4-BE49-F238E27FC236}">
                <a16:creationId xmlns:a16="http://schemas.microsoft.com/office/drawing/2014/main" id="{7A94711B-92AA-486B-A0A9-88E9D960B0BE}"/>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7B5FAF8B-1044-4FF4-A20D-AABE211962C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A52A6-26A2-490F-B0D4-0392B1C6ADB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8D52230-7F7C-4DD3-8119-3D221438D9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C830D56-6088-4CF0-953A-20C473313C1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C88DEE4-2AFE-4C06-A3BA-9CAD3942A7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126FAF-A056-43CE-8F4E-F1DE2F8B31E8}"/>
              </a:ext>
            </a:extLst>
          </p:cNvPr>
          <p:cNvSpPr>
            <a:spLocks noGrp="1"/>
          </p:cNvSpPr>
          <p:nvPr>
            <p:ph type="sldNum" sz="quarter" idx="12"/>
          </p:nvPr>
        </p:nvSpPr>
        <p:spPr/>
        <p:txBody>
          <a:bodyPr/>
          <a:lstStyle>
            <a:lvl1pPr>
              <a:defRPr/>
            </a:lvl1pPr>
          </a:lstStyle>
          <a:p>
            <a:fld id="{B809D58D-0825-42BA-98AD-85F6E5A412A8}" type="slidenum">
              <a:rPr lang="en-US" altLang="en-US"/>
              <a:pPr/>
              <a:t>‹#›</a:t>
            </a:fld>
            <a:endParaRPr lang="en-US" altLang="en-US"/>
          </a:p>
        </p:txBody>
      </p:sp>
    </p:spTree>
    <p:extLst>
      <p:ext uri="{BB962C8B-B14F-4D97-AF65-F5344CB8AC3E}">
        <p14:creationId xmlns:p14="http://schemas.microsoft.com/office/powerpoint/2010/main" val="155228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3B954-1446-414C-A5B1-D7F6252E464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7267A16-E278-485B-A7FF-F5B6F6CCF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1F405C-6E98-4C60-8313-784CC62833A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E41215-F9C6-4E40-8787-32CE9DCB94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DA87A6-4D56-428B-8A86-ED4857A9A9B7}"/>
              </a:ext>
            </a:extLst>
          </p:cNvPr>
          <p:cNvSpPr>
            <a:spLocks noGrp="1"/>
          </p:cNvSpPr>
          <p:nvPr>
            <p:ph type="sldNum" sz="quarter" idx="12"/>
          </p:nvPr>
        </p:nvSpPr>
        <p:spPr/>
        <p:txBody>
          <a:bodyPr/>
          <a:lstStyle>
            <a:lvl1pPr>
              <a:defRPr/>
            </a:lvl1pPr>
          </a:lstStyle>
          <a:p>
            <a:fld id="{82743CEF-90BA-4017-9524-7A719357E80B}" type="slidenum">
              <a:rPr lang="en-US" altLang="en-US"/>
              <a:pPr/>
              <a:t>‹#›</a:t>
            </a:fld>
            <a:endParaRPr lang="en-US" altLang="en-US"/>
          </a:p>
        </p:txBody>
      </p:sp>
    </p:spTree>
    <p:extLst>
      <p:ext uri="{BB962C8B-B14F-4D97-AF65-F5344CB8AC3E}">
        <p14:creationId xmlns:p14="http://schemas.microsoft.com/office/powerpoint/2010/main" val="111969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BB0F53-6806-4569-B28A-6C9AF659295B}"/>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7BC3F49-27AE-4FBB-B1E0-CB00C069279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FFA2A3-F3DB-4746-BFD1-2626700ED8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0F40415-B0D4-4690-803F-DCCBB138FD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91A02AC-A11D-4A49-8AFD-DAE3FCD6BD49}"/>
              </a:ext>
            </a:extLst>
          </p:cNvPr>
          <p:cNvSpPr>
            <a:spLocks noGrp="1"/>
          </p:cNvSpPr>
          <p:nvPr>
            <p:ph type="sldNum" sz="quarter" idx="12"/>
          </p:nvPr>
        </p:nvSpPr>
        <p:spPr/>
        <p:txBody>
          <a:bodyPr/>
          <a:lstStyle>
            <a:lvl1pPr>
              <a:defRPr/>
            </a:lvl1pPr>
          </a:lstStyle>
          <a:p>
            <a:fld id="{15E91F15-A9EF-47DC-9045-8AD5B935C8FE}" type="slidenum">
              <a:rPr lang="en-US" altLang="en-US"/>
              <a:pPr/>
              <a:t>‹#›</a:t>
            </a:fld>
            <a:endParaRPr lang="en-US" altLang="en-US"/>
          </a:p>
        </p:txBody>
      </p:sp>
    </p:spTree>
    <p:extLst>
      <p:ext uri="{BB962C8B-B14F-4D97-AF65-F5344CB8AC3E}">
        <p14:creationId xmlns:p14="http://schemas.microsoft.com/office/powerpoint/2010/main" val="6283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1179-06F9-468D-BFCA-0D83504CAE8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EDAE86-87C6-4A7C-BF8F-93A63B8BDA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9877C6-22AA-4085-89E7-EA31630585E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EC0B107-F71E-4510-A822-9BCDF7F46CF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9A7CC6-A076-474E-86D7-17BBBAAB9C49}"/>
              </a:ext>
            </a:extLst>
          </p:cNvPr>
          <p:cNvSpPr>
            <a:spLocks noGrp="1"/>
          </p:cNvSpPr>
          <p:nvPr>
            <p:ph type="sldNum" sz="quarter" idx="12"/>
          </p:nvPr>
        </p:nvSpPr>
        <p:spPr/>
        <p:txBody>
          <a:bodyPr/>
          <a:lstStyle>
            <a:lvl1pPr>
              <a:defRPr/>
            </a:lvl1pPr>
          </a:lstStyle>
          <a:p>
            <a:fld id="{2E3FD827-E07F-41B3-99AE-3FD2699953DE}" type="slidenum">
              <a:rPr lang="en-US" altLang="en-US"/>
              <a:pPr/>
              <a:t>‹#›</a:t>
            </a:fld>
            <a:endParaRPr lang="en-US" altLang="en-US"/>
          </a:p>
        </p:txBody>
      </p:sp>
    </p:spTree>
    <p:extLst>
      <p:ext uri="{BB962C8B-B14F-4D97-AF65-F5344CB8AC3E}">
        <p14:creationId xmlns:p14="http://schemas.microsoft.com/office/powerpoint/2010/main" val="292531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6735-4F54-48E7-90EE-4452CFAC76F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5F53EBD-658D-49A2-AD4A-8321B97E66E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66A60D6-331E-4D9B-9429-25CF8902C4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3C17A59-90CA-4409-833F-E76004539D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B1E278A-026E-4374-B0BE-433FF60C37F3}"/>
              </a:ext>
            </a:extLst>
          </p:cNvPr>
          <p:cNvSpPr>
            <a:spLocks noGrp="1"/>
          </p:cNvSpPr>
          <p:nvPr>
            <p:ph type="sldNum" sz="quarter" idx="12"/>
          </p:nvPr>
        </p:nvSpPr>
        <p:spPr/>
        <p:txBody>
          <a:bodyPr/>
          <a:lstStyle>
            <a:lvl1pPr>
              <a:defRPr/>
            </a:lvl1pPr>
          </a:lstStyle>
          <a:p>
            <a:fld id="{65719BBF-ED70-4810-BFA8-4F57647FF9A1}" type="slidenum">
              <a:rPr lang="en-US" altLang="en-US"/>
              <a:pPr/>
              <a:t>‹#›</a:t>
            </a:fld>
            <a:endParaRPr lang="en-US" altLang="en-US"/>
          </a:p>
        </p:txBody>
      </p:sp>
    </p:spTree>
    <p:extLst>
      <p:ext uri="{BB962C8B-B14F-4D97-AF65-F5344CB8AC3E}">
        <p14:creationId xmlns:p14="http://schemas.microsoft.com/office/powerpoint/2010/main" val="291910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9BA04-E697-4037-B0D1-1252F1791FA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7476176-05D7-44AA-AD67-8F3012472EA4}"/>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C13A4C1-3F33-4F1D-AA58-2BEFA142FBA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75FB51C-FDFC-40E3-B4E9-5732FF57187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08E4BC6-57DE-47AC-94DB-2C5B70C032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B590D67-F5CA-4FB9-A4E7-A5A7255C1B90}"/>
              </a:ext>
            </a:extLst>
          </p:cNvPr>
          <p:cNvSpPr>
            <a:spLocks noGrp="1"/>
          </p:cNvSpPr>
          <p:nvPr>
            <p:ph type="sldNum" sz="quarter" idx="12"/>
          </p:nvPr>
        </p:nvSpPr>
        <p:spPr/>
        <p:txBody>
          <a:bodyPr/>
          <a:lstStyle>
            <a:lvl1pPr>
              <a:defRPr/>
            </a:lvl1pPr>
          </a:lstStyle>
          <a:p>
            <a:fld id="{9A6D2F4A-417A-4F81-B63F-F1CE92194DA3}" type="slidenum">
              <a:rPr lang="en-US" altLang="en-US"/>
              <a:pPr/>
              <a:t>‹#›</a:t>
            </a:fld>
            <a:endParaRPr lang="en-US" altLang="en-US"/>
          </a:p>
        </p:txBody>
      </p:sp>
    </p:spTree>
    <p:extLst>
      <p:ext uri="{BB962C8B-B14F-4D97-AF65-F5344CB8AC3E}">
        <p14:creationId xmlns:p14="http://schemas.microsoft.com/office/powerpoint/2010/main" val="409029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D332-E146-48DA-AC91-DDD0F5923EFF}"/>
              </a:ext>
            </a:extLst>
          </p:cNvPr>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A4076E8-626A-4041-8E72-39205976AF8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97156-D806-4B05-9882-149CFF85F1F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FD7A04B-87AC-4949-8795-CA69969ABC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FF9637-A542-4BBA-94E4-88A6D801BAA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E1B33F7-194B-43CD-9AE2-CEBC5B38ED3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B0BC522-2C13-4721-A4AF-35968DAA06D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66789C-1796-4AC5-8ABB-F8A0844DCC76}"/>
              </a:ext>
            </a:extLst>
          </p:cNvPr>
          <p:cNvSpPr>
            <a:spLocks noGrp="1"/>
          </p:cNvSpPr>
          <p:nvPr>
            <p:ph type="sldNum" sz="quarter" idx="12"/>
          </p:nvPr>
        </p:nvSpPr>
        <p:spPr/>
        <p:txBody>
          <a:bodyPr/>
          <a:lstStyle>
            <a:lvl1pPr>
              <a:defRPr/>
            </a:lvl1pPr>
          </a:lstStyle>
          <a:p>
            <a:fld id="{844EF104-3C7A-4A38-8471-7383C599F324}" type="slidenum">
              <a:rPr lang="en-US" altLang="en-US"/>
              <a:pPr/>
              <a:t>‹#›</a:t>
            </a:fld>
            <a:endParaRPr lang="en-US" altLang="en-US"/>
          </a:p>
        </p:txBody>
      </p:sp>
    </p:spTree>
    <p:extLst>
      <p:ext uri="{BB962C8B-B14F-4D97-AF65-F5344CB8AC3E}">
        <p14:creationId xmlns:p14="http://schemas.microsoft.com/office/powerpoint/2010/main" val="315139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E198-AC55-487C-BAF5-040BFFD4870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3CF091A-566C-4F48-B7F5-60C03536056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B079C11-0EF3-4DE6-9618-6E33E24DEC4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A3B1A50-BB8D-46F4-A3C4-CFACA0A03E3E}"/>
              </a:ext>
            </a:extLst>
          </p:cNvPr>
          <p:cNvSpPr>
            <a:spLocks noGrp="1"/>
          </p:cNvSpPr>
          <p:nvPr>
            <p:ph type="sldNum" sz="quarter" idx="12"/>
          </p:nvPr>
        </p:nvSpPr>
        <p:spPr/>
        <p:txBody>
          <a:bodyPr/>
          <a:lstStyle>
            <a:lvl1pPr>
              <a:defRPr/>
            </a:lvl1pPr>
          </a:lstStyle>
          <a:p>
            <a:fld id="{021BB6B5-82F9-4332-8413-1C8759CE04C6}" type="slidenum">
              <a:rPr lang="en-US" altLang="en-US"/>
              <a:pPr/>
              <a:t>‹#›</a:t>
            </a:fld>
            <a:endParaRPr lang="en-US" altLang="en-US"/>
          </a:p>
        </p:txBody>
      </p:sp>
    </p:spTree>
    <p:extLst>
      <p:ext uri="{BB962C8B-B14F-4D97-AF65-F5344CB8AC3E}">
        <p14:creationId xmlns:p14="http://schemas.microsoft.com/office/powerpoint/2010/main" val="418047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24190-DC33-48F6-AC55-EA82708A2CC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BDB4F2A-E3D7-4C41-BC5B-06DBC182C05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362402C-EEA2-47AA-A7C5-70434414219D}"/>
              </a:ext>
            </a:extLst>
          </p:cNvPr>
          <p:cNvSpPr>
            <a:spLocks noGrp="1"/>
          </p:cNvSpPr>
          <p:nvPr>
            <p:ph type="sldNum" sz="quarter" idx="12"/>
          </p:nvPr>
        </p:nvSpPr>
        <p:spPr/>
        <p:txBody>
          <a:bodyPr/>
          <a:lstStyle>
            <a:lvl1pPr>
              <a:defRPr/>
            </a:lvl1pPr>
          </a:lstStyle>
          <a:p>
            <a:fld id="{BA55AF44-BC1F-4BF8-90EB-EAF4AA07145A}" type="slidenum">
              <a:rPr lang="en-US" altLang="en-US"/>
              <a:pPr/>
              <a:t>‹#›</a:t>
            </a:fld>
            <a:endParaRPr lang="en-US" altLang="en-US"/>
          </a:p>
        </p:txBody>
      </p:sp>
    </p:spTree>
    <p:extLst>
      <p:ext uri="{BB962C8B-B14F-4D97-AF65-F5344CB8AC3E}">
        <p14:creationId xmlns:p14="http://schemas.microsoft.com/office/powerpoint/2010/main" val="427132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D3CD-C1DA-42D3-B033-C3200F61E8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449E7DC-C825-4807-8E73-7C261FE9D90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E6C7E6E-1A72-4B66-8B97-FCE3263C5CA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756C2-D12B-4A52-B81D-89F42CD76AF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C088EE9-A711-4E8B-B718-8C690BF4465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E197CA6-748A-442A-BC78-94E53F15F675}"/>
              </a:ext>
            </a:extLst>
          </p:cNvPr>
          <p:cNvSpPr>
            <a:spLocks noGrp="1"/>
          </p:cNvSpPr>
          <p:nvPr>
            <p:ph type="sldNum" sz="quarter" idx="12"/>
          </p:nvPr>
        </p:nvSpPr>
        <p:spPr/>
        <p:txBody>
          <a:bodyPr/>
          <a:lstStyle>
            <a:lvl1pPr>
              <a:defRPr/>
            </a:lvl1pPr>
          </a:lstStyle>
          <a:p>
            <a:fld id="{0600F804-4D8A-40E8-B67B-80A4C2171132}" type="slidenum">
              <a:rPr lang="en-US" altLang="en-US"/>
              <a:pPr/>
              <a:t>‹#›</a:t>
            </a:fld>
            <a:endParaRPr lang="en-US" altLang="en-US"/>
          </a:p>
        </p:txBody>
      </p:sp>
    </p:spTree>
    <p:extLst>
      <p:ext uri="{BB962C8B-B14F-4D97-AF65-F5344CB8AC3E}">
        <p14:creationId xmlns:p14="http://schemas.microsoft.com/office/powerpoint/2010/main" val="40357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123C-4BAD-4EEE-9FA1-1AF8802206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03040C8-B0FC-4D8D-A17D-58303C239DD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16B637C-E246-4FD4-83C0-9D631057BC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853ED8-6204-40CF-A2AC-FFAD8F227B1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0AFB50D-FF1A-4A3E-990E-2FA069DEB6F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76530CF-F6E8-4BB8-8034-0405BA7DDE4F}"/>
              </a:ext>
            </a:extLst>
          </p:cNvPr>
          <p:cNvSpPr>
            <a:spLocks noGrp="1"/>
          </p:cNvSpPr>
          <p:nvPr>
            <p:ph type="sldNum" sz="quarter" idx="12"/>
          </p:nvPr>
        </p:nvSpPr>
        <p:spPr/>
        <p:txBody>
          <a:bodyPr/>
          <a:lstStyle>
            <a:lvl1pPr>
              <a:defRPr/>
            </a:lvl1pPr>
          </a:lstStyle>
          <a:p>
            <a:fld id="{E5889D75-EB70-4B0B-A330-548416596D0A}" type="slidenum">
              <a:rPr lang="en-US" altLang="en-US"/>
              <a:pPr/>
              <a:t>‹#›</a:t>
            </a:fld>
            <a:endParaRPr lang="en-US" altLang="en-US"/>
          </a:p>
        </p:txBody>
      </p:sp>
    </p:spTree>
    <p:extLst>
      <p:ext uri="{BB962C8B-B14F-4D97-AF65-F5344CB8AC3E}">
        <p14:creationId xmlns:p14="http://schemas.microsoft.com/office/powerpoint/2010/main" val="416852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BFDD88-4F0A-4FDD-B8C8-E3CC90DE4D2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016ED8A-B14C-4B61-9FD0-382AA803B35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2078D88-0584-4B17-A59C-7D22EC738E6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5AA26B4-50B3-4035-BEC7-8033DE02802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DCB6CDE-2A23-405F-B178-EE54485031B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8A8335E-19CF-4D18-B9F9-2F31E68D512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253BD6B-BEEB-4C6A-9F20-55B5E0D64D35}"/>
              </a:ext>
            </a:extLst>
          </p:cNvPr>
          <p:cNvSpPr>
            <a:spLocks noChangeArrowheads="1"/>
          </p:cNvSpPr>
          <p:nvPr/>
        </p:nvSpPr>
        <p:spPr bwMode="auto">
          <a:xfrm>
            <a:off x="0" y="0"/>
            <a:ext cx="9144000" cy="6858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51" name="Text Box 3">
            <a:extLst>
              <a:ext uri="{FF2B5EF4-FFF2-40B4-BE49-F238E27FC236}">
                <a16:creationId xmlns:a16="http://schemas.microsoft.com/office/drawing/2014/main" id="{F4F2D0DC-FF1F-4539-B6E3-FC009635A326}"/>
              </a:ext>
            </a:extLst>
          </p:cNvPr>
          <p:cNvSpPr txBox="1">
            <a:spLocks noChangeArrowheads="1"/>
          </p:cNvSpPr>
          <p:nvPr/>
        </p:nvSpPr>
        <p:spPr bwMode="auto">
          <a:xfrm>
            <a:off x="1447800" y="1295400"/>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rPr>
              <a:t>Introduction to Titration </a:t>
            </a:r>
          </a:p>
        </p:txBody>
      </p:sp>
      <p:sp>
        <p:nvSpPr>
          <p:cNvPr id="2052" name="Text Box 4">
            <a:extLst>
              <a:ext uri="{FF2B5EF4-FFF2-40B4-BE49-F238E27FC236}">
                <a16:creationId xmlns:a16="http://schemas.microsoft.com/office/drawing/2014/main" id="{20D2477E-9ACD-43C2-8384-3B49E6151B47}"/>
              </a:ext>
            </a:extLst>
          </p:cNvPr>
          <p:cNvSpPr txBox="1">
            <a:spLocks noChangeArrowheads="1"/>
          </p:cNvSpPr>
          <p:nvPr/>
        </p:nvSpPr>
        <p:spPr bwMode="auto">
          <a:xfrm>
            <a:off x="2362200" y="4572000"/>
            <a:ext cx="495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Go to browse and set to full screen.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ipeting8">
            <a:extLst>
              <a:ext uri="{FF2B5EF4-FFF2-40B4-BE49-F238E27FC236}">
                <a16:creationId xmlns:a16="http://schemas.microsoft.com/office/drawing/2014/main" id="{F7A0CCAA-8F20-40D3-8319-4D38967B0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08675"/>
          </a:xfrm>
          <a:prstGeom prst="rect">
            <a:avLst/>
          </a:prstGeom>
          <a:noFill/>
          <a:extLst>
            <a:ext uri="{909E8E84-426E-40DD-AFC4-6F175D3DCCD1}">
              <a14:hiddenFill xmlns:a14="http://schemas.microsoft.com/office/drawing/2010/main">
                <a:solidFill>
                  <a:srgbClr val="FFFFFF"/>
                </a:solidFill>
              </a14:hiddenFill>
            </a:ext>
          </a:extLst>
        </p:spPr>
      </p:pic>
      <p:sp>
        <p:nvSpPr>
          <p:cNvPr id="56323" name="Text Box 3">
            <a:extLst>
              <a:ext uri="{FF2B5EF4-FFF2-40B4-BE49-F238E27FC236}">
                <a16:creationId xmlns:a16="http://schemas.microsoft.com/office/drawing/2014/main" id="{61C08393-4184-4725-9FB1-B2131562723C}"/>
              </a:ext>
            </a:extLst>
          </p:cNvPr>
          <p:cNvSpPr txBox="1">
            <a:spLocks noChangeArrowheads="1"/>
          </p:cNvSpPr>
          <p:nvPr/>
        </p:nvSpPr>
        <p:spPr bwMode="auto">
          <a:xfrm>
            <a:off x="0" y="5791200"/>
            <a:ext cx="91440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a:latin typeface="Arial" panose="020B0604020202020204" pitchFamily="34" charset="0"/>
              <a:cs typeface="Times New Roman" panose="02020603050405020304" pitchFamily="18" charset="0"/>
            </a:endParaRPr>
          </a:p>
          <a:p>
            <a:pPr algn="ctr"/>
            <a:r>
              <a:rPr lang="en-US" altLang="en-US" u="sng">
                <a:latin typeface="Arial" panose="020B0604020202020204" pitchFamily="34" charset="0"/>
                <a:cs typeface="Times New Roman" panose="02020603050405020304" pitchFamily="18" charset="0"/>
              </a:rPr>
              <a:t>Dry the outside of the volumetric pipet with a Kimwipe</a:t>
            </a:r>
            <a:r>
              <a:rPr lang="en-US" altLang="en-US">
                <a:latin typeface="Arial" panose="020B0604020202020204" pitchFamily="34" charset="0"/>
                <a:cs typeface="Times New Roman" panose="02020603050405020304" pitchFamily="18" charset="0"/>
              </a:rPr>
              <a:t>. </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500" fill="hold"/>
                                        <p:tgtEl>
                                          <p:spTgt spid="56323"/>
                                        </p:tgtEl>
                                        <p:attrNameLst>
                                          <p:attrName>ppt_x</p:attrName>
                                        </p:attrNameLst>
                                      </p:cBhvr>
                                      <p:tavLst>
                                        <p:tav tm="0">
                                          <p:val>
                                            <p:strVal val="#ppt_x"/>
                                          </p:val>
                                        </p:tav>
                                        <p:tav tm="100000">
                                          <p:val>
                                            <p:strVal val="#ppt_x"/>
                                          </p:val>
                                        </p:tav>
                                      </p:tavLst>
                                    </p:anim>
                                    <p:anim calcmode="lin" valueType="num">
                                      <p:cBhvr additive="base">
                                        <p:cTn id="8" dur="500" fill="hold"/>
                                        <p:tgtEl>
                                          <p:spTgt spid="56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8EFBDA5D-8471-4435-ADFE-1E61B6266A37}"/>
              </a:ext>
            </a:extLst>
          </p:cNvPr>
          <p:cNvSpPr txBox="1">
            <a:spLocks noChangeArrowheads="1"/>
          </p:cNvSpPr>
          <p:nvPr/>
        </p:nvSpPr>
        <p:spPr bwMode="auto">
          <a:xfrm>
            <a:off x="4953000" y="2133600"/>
            <a:ext cx="3886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To obtain an accurate reading, you should have the calibration mark (</a:t>
            </a:r>
            <a:r>
              <a:rPr lang="en-US" altLang="en-US">
                <a:latin typeface="Arial" panose="020B0604020202020204" pitchFamily="34" charset="0"/>
              </a:rPr>
              <a:t>meniscus) </a:t>
            </a:r>
            <a:r>
              <a:rPr lang="en-US" altLang="en-US">
                <a:latin typeface="Arial" panose="020B0604020202020204" pitchFamily="34" charset="0"/>
                <a:cs typeface="Times New Roman" panose="02020603050405020304" pitchFamily="18" charset="0"/>
              </a:rPr>
              <a:t>at eye level, i.e., your line of sight should be parallel with the mark.</a:t>
            </a:r>
            <a:r>
              <a:rPr lang="en-US" altLang="en-US">
                <a:latin typeface="Arial" panose="020B0604020202020204" pitchFamily="34" charset="0"/>
              </a:rPr>
              <a:t> </a:t>
            </a:r>
          </a:p>
        </p:txBody>
      </p:sp>
      <p:pic>
        <p:nvPicPr>
          <p:cNvPr id="60419" name="Picture 3" descr="pipeting-21">
            <a:extLst>
              <a:ext uri="{FF2B5EF4-FFF2-40B4-BE49-F238E27FC236}">
                <a16:creationId xmlns:a16="http://schemas.microsoft.com/office/drawing/2014/main" id="{0A7DE6F2-E9BB-4561-8501-70CBA8E4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08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20" name="Line 4">
            <a:extLst>
              <a:ext uri="{FF2B5EF4-FFF2-40B4-BE49-F238E27FC236}">
                <a16:creationId xmlns:a16="http://schemas.microsoft.com/office/drawing/2014/main" id="{B45651EA-B72B-4FE7-B860-1877B4DD08DE}"/>
              </a:ext>
            </a:extLst>
          </p:cNvPr>
          <p:cNvSpPr>
            <a:spLocks noChangeShapeType="1"/>
          </p:cNvSpPr>
          <p:nvPr/>
        </p:nvSpPr>
        <p:spPr bwMode="auto">
          <a:xfrm>
            <a:off x="2209800" y="1676400"/>
            <a:ext cx="1828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blinds(horizontal)">
                                      <p:cBhvr>
                                        <p:cTn id="7" dur="500"/>
                                        <p:tgtEl>
                                          <p:spTgt spid="604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 presetClass="entr" presetSubtype="8" fill="hold" nodeType="withEffect">
                                  <p:stCondLst>
                                    <p:cond delay="0"/>
                                  </p:stCondLst>
                                  <p:childTnLst>
                                    <p:set>
                                      <p:cBhvr>
                                        <p:cTn id="9" dur="1" fill="hold">
                                          <p:stCondLst>
                                            <p:cond delay="0"/>
                                          </p:stCondLst>
                                        </p:cTn>
                                        <p:tgtEl>
                                          <p:spTgt spid="60420"/>
                                        </p:tgtEl>
                                        <p:attrNameLst>
                                          <p:attrName>style.visibility</p:attrName>
                                        </p:attrNameLst>
                                      </p:cBhvr>
                                      <p:to>
                                        <p:strVal val="visible"/>
                                      </p:to>
                                    </p:set>
                                    <p:anim calcmode="lin" valueType="num">
                                      <p:cBhvr additive="base">
                                        <p:cTn id="10" dur="500" fill="hold"/>
                                        <p:tgtEl>
                                          <p:spTgt spid="60420"/>
                                        </p:tgtEl>
                                        <p:attrNameLst>
                                          <p:attrName>ppt_x</p:attrName>
                                        </p:attrNameLst>
                                      </p:cBhvr>
                                      <p:tavLst>
                                        <p:tav tm="0">
                                          <p:val>
                                            <p:strVal val="0-#ppt_w/2"/>
                                          </p:val>
                                        </p:tav>
                                        <p:tav tm="100000">
                                          <p:val>
                                            <p:strVal val="#ppt_x"/>
                                          </p:val>
                                        </p:tav>
                                      </p:tavLst>
                                    </p:anim>
                                    <p:anim calcmode="lin" valueType="num">
                                      <p:cBhvr additive="base">
                                        <p:cTn id="11"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peting10">
            <a:extLst>
              <a:ext uri="{FF2B5EF4-FFF2-40B4-BE49-F238E27FC236}">
                <a16:creationId xmlns:a16="http://schemas.microsoft.com/office/drawing/2014/main" id="{2E30213F-4C61-4AD5-98E5-C50235399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44116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pipeting11">
            <a:extLst>
              <a:ext uri="{FF2B5EF4-FFF2-40B4-BE49-F238E27FC236}">
                <a16:creationId xmlns:a16="http://schemas.microsoft.com/office/drawing/2014/main" id="{34844EE6-D8D1-4ECE-BAB4-499D0CA02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0"/>
            <a:ext cx="386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2" name="Text Box 4">
            <a:extLst>
              <a:ext uri="{FF2B5EF4-FFF2-40B4-BE49-F238E27FC236}">
                <a16:creationId xmlns:a16="http://schemas.microsoft.com/office/drawing/2014/main" id="{ABDC496D-623F-4AEE-A25C-AC54298A5708}"/>
              </a:ext>
            </a:extLst>
          </p:cNvPr>
          <p:cNvSpPr txBox="1">
            <a:spLocks noChangeArrowheads="1"/>
          </p:cNvSpPr>
          <p:nvPr/>
        </p:nvSpPr>
        <p:spPr bwMode="auto">
          <a:xfrm>
            <a:off x="5181600" y="4191000"/>
            <a:ext cx="3962400" cy="1311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cs typeface="Times New Roman" panose="02020603050405020304" pitchFamily="18" charset="0"/>
              </a:rPr>
              <a:t>Once the bottom of the meniscus has reached the calibration mark on the pipet, press down firmly with your finger.</a:t>
            </a:r>
            <a:endParaRPr lang="en-US" altLang="en-US" sz="2000">
              <a:latin typeface="Arial" panose="020B0604020202020204" pitchFamily="34" charset="0"/>
            </a:endParaRPr>
          </a:p>
        </p:txBody>
      </p:sp>
      <p:sp>
        <p:nvSpPr>
          <p:cNvPr id="58373" name="Line 5">
            <a:extLst>
              <a:ext uri="{FF2B5EF4-FFF2-40B4-BE49-F238E27FC236}">
                <a16:creationId xmlns:a16="http://schemas.microsoft.com/office/drawing/2014/main" id="{9C5C1167-6866-4D70-B784-861529E5B845}"/>
              </a:ext>
            </a:extLst>
          </p:cNvPr>
          <p:cNvSpPr>
            <a:spLocks noChangeShapeType="1"/>
          </p:cNvSpPr>
          <p:nvPr/>
        </p:nvSpPr>
        <p:spPr bwMode="auto">
          <a:xfrm>
            <a:off x="5410200" y="3352800"/>
            <a:ext cx="12192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58374" name="Picture 6" descr="pipeting-20">
            <a:extLst>
              <a:ext uri="{FF2B5EF4-FFF2-40B4-BE49-F238E27FC236}">
                <a16:creationId xmlns:a16="http://schemas.microsoft.com/office/drawing/2014/main" id="{C36936B4-01CA-47D0-8F3B-DDBA632CC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74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5" name="Text Box 7">
            <a:extLst>
              <a:ext uri="{FF2B5EF4-FFF2-40B4-BE49-F238E27FC236}">
                <a16:creationId xmlns:a16="http://schemas.microsoft.com/office/drawing/2014/main" id="{7692203D-CF08-4FBA-ACB8-5B8E97200522}"/>
              </a:ext>
            </a:extLst>
          </p:cNvPr>
          <p:cNvSpPr txBox="1">
            <a:spLocks noChangeArrowheads="1"/>
          </p:cNvSpPr>
          <p:nvPr/>
        </p:nvSpPr>
        <p:spPr bwMode="auto">
          <a:xfrm>
            <a:off x="0" y="3810000"/>
            <a:ext cx="46482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a:latin typeface="Arial" panose="020B0604020202020204" pitchFamily="34" charset="0"/>
                <a:cs typeface="Times New Roman" panose="02020603050405020304" pitchFamily="18" charset="0"/>
              </a:rPr>
              <a:t>Release pressure from your finger very slightly so that the liquid level slowly drops (this may take some practice). </a:t>
            </a: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checkerboard(across)">
                                      <p:cBhvr>
                                        <p:cTn id="7" dur="500"/>
                                        <p:tgtEl>
                                          <p:spTgt spid="58370"/>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8375"/>
                                        </p:tgtEl>
                                        <p:attrNameLst>
                                          <p:attrName>style.visibility</p:attrName>
                                        </p:attrNameLst>
                                      </p:cBhvr>
                                      <p:to>
                                        <p:strVal val="visible"/>
                                      </p:to>
                                    </p:set>
                                    <p:animEffect transition="in" filter="box(out)">
                                      <p:cBhvr>
                                        <p:cTn id="11" dur="500"/>
                                        <p:tgtEl>
                                          <p:spTgt spid="583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xit" presetSubtype="10" fill="hold" nodeType="clickEffect">
                                  <p:stCondLst>
                                    <p:cond delay="0"/>
                                  </p:stCondLst>
                                  <p:childTnLst>
                                    <p:animEffect transition="out" filter="checkerboard(across)">
                                      <p:cBhvr>
                                        <p:cTn id="15" dur="500"/>
                                        <p:tgtEl>
                                          <p:spTgt spid="58370"/>
                                        </p:tgtEl>
                                      </p:cBhvr>
                                    </p:animEffect>
                                    <p:set>
                                      <p:cBhvr>
                                        <p:cTn id="16" dur="1" fill="hold">
                                          <p:stCondLst>
                                            <p:cond delay="499"/>
                                          </p:stCondLst>
                                        </p:cTn>
                                        <p:tgtEl>
                                          <p:spTgt spid="58370"/>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32" fill="hold" nodeType="afterEffect">
                                  <p:stCondLst>
                                    <p:cond delay="0"/>
                                  </p:stCondLst>
                                  <p:childTnLst>
                                    <p:set>
                                      <p:cBhvr>
                                        <p:cTn id="19" dur="1" fill="hold">
                                          <p:stCondLst>
                                            <p:cond delay="0"/>
                                          </p:stCondLst>
                                        </p:cTn>
                                        <p:tgtEl>
                                          <p:spTgt spid="58371"/>
                                        </p:tgtEl>
                                        <p:attrNameLst>
                                          <p:attrName>style.visibility</p:attrName>
                                        </p:attrNameLst>
                                      </p:cBhvr>
                                      <p:to>
                                        <p:strVal val="visible"/>
                                      </p:to>
                                    </p:set>
                                    <p:animEffect transition="in" filter="box(out)">
                                      <p:cBhvr>
                                        <p:cTn id="20" dur="500"/>
                                        <p:tgtEl>
                                          <p:spTgt spid="58371"/>
                                        </p:tgtEl>
                                      </p:cBhvr>
                                    </p:animEffect>
                                  </p:childTnLst>
                                </p:cTn>
                              </p:par>
                            </p:childTnLst>
                          </p:cTn>
                        </p:par>
                        <p:par>
                          <p:cTn id="21" fill="hold" nodeType="afterGroup">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58372"/>
                                        </p:tgtEl>
                                        <p:attrNameLst>
                                          <p:attrName>style.visibility</p:attrName>
                                        </p:attrNameLst>
                                      </p:cBhvr>
                                      <p:to>
                                        <p:strVal val="visible"/>
                                      </p:to>
                                    </p:set>
                                    <p:anim calcmode="lin" valueType="num">
                                      <p:cBhvr additive="base">
                                        <p:cTn id="24" dur="500" fill="hold"/>
                                        <p:tgtEl>
                                          <p:spTgt spid="58372"/>
                                        </p:tgtEl>
                                        <p:attrNameLst>
                                          <p:attrName>ppt_x</p:attrName>
                                        </p:attrNameLst>
                                      </p:cBhvr>
                                      <p:tavLst>
                                        <p:tav tm="0">
                                          <p:val>
                                            <p:strVal val="#ppt_x"/>
                                          </p:val>
                                        </p:tav>
                                        <p:tav tm="100000">
                                          <p:val>
                                            <p:strVal val="#ppt_x"/>
                                          </p:val>
                                        </p:tav>
                                      </p:tavLst>
                                    </p:anim>
                                    <p:anim calcmode="lin" valueType="num">
                                      <p:cBhvr additive="base">
                                        <p:cTn id="25" dur="500" fill="hold"/>
                                        <p:tgtEl>
                                          <p:spTgt spid="5837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8373"/>
                                        </p:tgtEl>
                                        <p:attrNameLst>
                                          <p:attrName>style.visibility</p:attrName>
                                        </p:attrNameLst>
                                      </p:cBhvr>
                                      <p:to>
                                        <p:strVal val="visible"/>
                                      </p:to>
                                    </p:set>
                                    <p:anim calcmode="lin" valueType="num">
                                      <p:cBhvr additive="base">
                                        <p:cTn id="28" dur="500" fill="hold"/>
                                        <p:tgtEl>
                                          <p:spTgt spid="58373"/>
                                        </p:tgtEl>
                                        <p:attrNameLst>
                                          <p:attrName>ppt_x</p:attrName>
                                        </p:attrNameLst>
                                      </p:cBhvr>
                                      <p:tavLst>
                                        <p:tav tm="0">
                                          <p:val>
                                            <p:strVal val="#ppt_x"/>
                                          </p:val>
                                        </p:tav>
                                        <p:tav tm="100000">
                                          <p:val>
                                            <p:strVal val="#ppt_x"/>
                                          </p:val>
                                        </p:tav>
                                      </p:tavLst>
                                    </p:anim>
                                    <p:anim calcmode="lin" valueType="num">
                                      <p:cBhvr additive="base">
                                        <p:cTn id="29"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titration3">
            <a:extLst>
              <a:ext uri="{FF2B5EF4-FFF2-40B4-BE49-F238E27FC236}">
                <a16:creationId xmlns:a16="http://schemas.microsoft.com/office/drawing/2014/main" id="{3D0EEE5C-F3F9-41E5-9CB6-2B0D7036C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48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a:extLst>
              <a:ext uri="{FF2B5EF4-FFF2-40B4-BE49-F238E27FC236}">
                <a16:creationId xmlns:a16="http://schemas.microsoft.com/office/drawing/2014/main" id="{03A63DF4-3442-4E06-80A0-CF10E578933C}"/>
              </a:ext>
            </a:extLst>
          </p:cNvPr>
          <p:cNvSpPr txBox="1">
            <a:spLocks noChangeArrowheads="1"/>
          </p:cNvSpPr>
          <p:nvPr/>
        </p:nvSpPr>
        <p:spPr bwMode="auto">
          <a:xfrm>
            <a:off x="5105400" y="2133600"/>
            <a:ext cx="4038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Transfer the 15.00 mL of the acid solution into the clean (rinsed with distilled water) 250 mL Erlenmeyer flask. Repeat the above process two more times.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ox(out)">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titration4">
            <a:extLst>
              <a:ext uri="{FF2B5EF4-FFF2-40B4-BE49-F238E27FC236}">
                <a16:creationId xmlns:a16="http://schemas.microsoft.com/office/drawing/2014/main" id="{1B1E22B3-D411-48F2-8910-8CAF6FD41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2388"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9D2511DE-F6DF-4103-816B-CD3791C7D270}"/>
              </a:ext>
            </a:extLst>
          </p:cNvPr>
          <p:cNvSpPr txBox="1">
            <a:spLocks noChangeArrowheads="1"/>
          </p:cNvSpPr>
          <p:nvPr/>
        </p:nvSpPr>
        <p:spPr bwMode="auto">
          <a:xfrm>
            <a:off x="5562600" y="26670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000">
              <a:latin typeface="Arial" panose="020B0604020202020204" pitchFamily="34" charset="0"/>
            </a:endParaRPr>
          </a:p>
        </p:txBody>
      </p:sp>
      <p:sp>
        <p:nvSpPr>
          <p:cNvPr id="9223" name="Text Box 7">
            <a:extLst>
              <a:ext uri="{FF2B5EF4-FFF2-40B4-BE49-F238E27FC236}">
                <a16:creationId xmlns:a16="http://schemas.microsoft.com/office/drawing/2014/main" id="{89A6A75F-1071-4449-9E2A-9AF916F695CB}"/>
              </a:ext>
            </a:extLst>
          </p:cNvPr>
          <p:cNvSpPr txBox="1">
            <a:spLocks noChangeArrowheads="1"/>
          </p:cNvSpPr>
          <p:nvPr/>
        </p:nvSpPr>
        <p:spPr bwMode="auto">
          <a:xfrm>
            <a:off x="5257800" y="26670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Add 2-3 drops of phenolphthalein indicator to each Erlenmeyer flask.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titration6">
            <a:extLst>
              <a:ext uri="{FF2B5EF4-FFF2-40B4-BE49-F238E27FC236}">
                <a16:creationId xmlns:a16="http://schemas.microsoft.com/office/drawing/2014/main" id="{7A1518A0-A973-4B2E-AAF6-4610101F1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943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titration5">
            <a:extLst>
              <a:ext uri="{FF2B5EF4-FFF2-40B4-BE49-F238E27FC236}">
                <a16:creationId xmlns:a16="http://schemas.microsoft.com/office/drawing/2014/main" id="{82C3051B-9BDF-4ECD-9CC0-21AD25325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0"/>
            <a:ext cx="5087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Text Box 5">
            <a:extLst>
              <a:ext uri="{FF2B5EF4-FFF2-40B4-BE49-F238E27FC236}">
                <a16:creationId xmlns:a16="http://schemas.microsoft.com/office/drawing/2014/main" id="{4479165D-3F5F-4ACC-BCCB-0F5C1BCAF18C}"/>
              </a:ext>
            </a:extLst>
          </p:cNvPr>
          <p:cNvSpPr txBox="1">
            <a:spLocks noChangeArrowheads="1"/>
          </p:cNvSpPr>
          <p:nvPr/>
        </p:nvSpPr>
        <p:spPr bwMode="auto">
          <a:xfrm>
            <a:off x="609600" y="457200"/>
            <a:ext cx="495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Clamp the buret to the buret stand.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out)">
                                      <p:cBhvr>
                                        <p:cTn id="7" dur="500"/>
                                        <p:tgtEl>
                                          <p:spTgt spid="13315"/>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 calcmode="lin" valueType="num">
                                      <p:cBhvr additive="base">
                                        <p:cTn id="11" dur="500" fill="hold"/>
                                        <p:tgtEl>
                                          <p:spTgt spid="13317"/>
                                        </p:tgtEl>
                                        <p:attrNameLst>
                                          <p:attrName>ppt_x</p:attrName>
                                        </p:attrNameLst>
                                      </p:cBhvr>
                                      <p:tavLst>
                                        <p:tav tm="0">
                                          <p:val>
                                            <p:strVal val="#ppt_x"/>
                                          </p:val>
                                        </p:tav>
                                        <p:tav tm="100000">
                                          <p:val>
                                            <p:strVal val="#ppt_x"/>
                                          </p:val>
                                        </p:tav>
                                      </p:tavLst>
                                    </p:anim>
                                    <p:anim calcmode="lin" valueType="num">
                                      <p:cBhvr additive="base">
                                        <p:cTn id="12" dur="500" fill="hold"/>
                                        <p:tgtEl>
                                          <p:spTgt spid="13317"/>
                                        </p:tgtEl>
                                        <p:attrNameLst>
                                          <p:attrName>ppt_y</p:attrName>
                                        </p:attrNameLst>
                                      </p:cBhvr>
                                      <p:tavLst>
                                        <p:tav tm="0">
                                          <p:val>
                                            <p:strVal val="1+#ppt_h/2"/>
                                          </p:val>
                                        </p:tav>
                                        <p:tav tm="100000">
                                          <p:val>
                                            <p:strVal val="#ppt_y"/>
                                          </p:val>
                                        </p:tav>
                                      </p:tavLst>
                                    </p:anim>
                                  </p:childTnLst>
                                </p:cTn>
                              </p:par>
                              <p:par>
                                <p:cTn id="13" presetID="4" presetClass="exit" presetSubtype="16" fill="hold" nodeType="withEffect">
                                  <p:stCondLst>
                                    <p:cond delay="0"/>
                                  </p:stCondLst>
                                  <p:childTnLst>
                                    <p:animEffect transition="out" filter="box(in)">
                                      <p:cBhvr>
                                        <p:cTn id="14" dur="500"/>
                                        <p:tgtEl>
                                          <p:spTgt spid="13316"/>
                                        </p:tgtEl>
                                      </p:cBhvr>
                                    </p:animEffect>
                                    <p:set>
                                      <p:cBhvr>
                                        <p:cTn id="15" dur="1" fill="hold">
                                          <p:stCondLst>
                                            <p:cond delay="499"/>
                                          </p:stCondLst>
                                        </p:cTn>
                                        <p:tgtEl>
                                          <p:spTgt spid="13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tration7">
            <a:extLst>
              <a:ext uri="{FF2B5EF4-FFF2-40B4-BE49-F238E27FC236}">
                <a16:creationId xmlns:a16="http://schemas.microsoft.com/office/drawing/2014/main" id="{4F7D08FA-AD0C-4D6C-92F2-583C4794D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463"/>
            <a:ext cx="6934200" cy="6875463"/>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00705577-72AA-4689-97D8-A58EC37C9D9B}"/>
              </a:ext>
            </a:extLst>
          </p:cNvPr>
          <p:cNvSpPr txBox="1">
            <a:spLocks noChangeArrowheads="1"/>
          </p:cNvSpPr>
          <p:nvPr/>
        </p:nvSpPr>
        <p:spPr bwMode="auto">
          <a:xfrm>
            <a:off x="6934200" y="2514600"/>
            <a:ext cx="2209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close stopcock</a:t>
            </a:r>
          </a:p>
        </p:txBody>
      </p:sp>
      <p:sp>
        <p:nvSpPr>
          <p:cNvPr id="14340" name="Text Box 4">
            <a:extLst>
              <a:ext uri="{FF2B5EF4-FFF2-40B4-BE49-F238E27FC236}">
                <a16:creationId xmlns:a16="http://schemas.microsoft.com/office/drawing/2014/main" id="{8BDC6D23-411B-4F38-81AA-01285D945960}"/>
              </a:ext>
            </a:extLst>
          </p:cNvPr>
          <p:cNvSpPr txBox="1">
            <a:spLocks noChangeArrowheads="1"/>
          </p:cNvSpPr>
          <p:nvPr/>
        </p:nvSpPr>
        <p:spPr bwMode="auto">
          <a:xfrm>
            <a:off x="0" y="3276600"/>
            <a:ext cx="2209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open stopcock</a:t>
            </a:r>
          </a:p>
        </p:txBody>
      </p:sp>
      <p:sp>
        <p:nvSpPr>
          <p:cNvPr id="14341" name="Rectangle 5">
            <a:extLst>
              <a:ext uri="{FF2B5EF4-FFF2-40B4-BE49-F238E27FC236}">
                <a16:creationId xmlns:a16="http://schemas.microsoft.com/office/drawing/2014/main" id="{6DFC5408-93FC-4108-98FE-D40957D1FFFD}"/>
              </a:ext>
            </a:extLst>
          </p:cNvPr>
          <p:cNvSpPr>
            <a:spLocks noChangeArrowheads="1"/>
          </p:cNvSpPr>
          <p:nvPr/>
        </p:nvSpPr>
        <p:spPr bwMode="auto">
          <a:xfrm>
            <a:off x="0" y="0"/>
            <a:ext cx="50292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xit" presetSubtype="10" fill="hold" nodeType="afterEffect">
                                  <p:stCondLst>
                                    <p:cond delay="0"/>
                                  </p:stCondLst>
                                  <p:childTnLst>
                                    <p:animEffect transition="out" filter="checkerboard(across)">
                                      <p:cBhvr>
                                        <p:cTn id="11" dur="500"/>
                                        <p:tgtEl>
                                          <p:spTgt spid="14341"/>
                                        </p:tgtEl>
                                      </p:cBhvr>
                                    </p:animEffect>
                                    <p:set>
                                      <p:cBhvr>
                                        <p:cTn id="12" dur="1" fill="hold">
                                          <p:stCondLst>
                                            <p:cond delay="499"/>
                                          </p:stCondLst>
                                        </p:cTn>
                                        <p:tgtEl>
                                          <p:spTgt spid="14341"/>
                                        </p:tgtEl>
                                        <p:attrNameLst>
                                          <p:attrName>style.visibility</p:attrName>
                                        </p:attrNameLst>
                                      </p:cBhvr>
                                      <p:to>
                                        <p:strVal val="hidden"/>
                                      </p:to>
                                    </p:set>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4340"/>
                                        </p:tgtEl>
                                        <p:attrNameLst>
                                          <p:attrName>style.visibility</p:attrName>
                                        </p:attrNameLst>
                                      </p:cBhvr>
                                      <p:to>
                                        <p:strVal val="visible"/>
                                      </p:to>
                                    </p:set>
                                    <p:anim calcmode="lin" valueType="num">
                                      <p:cBhvr additive="base">
                                        <p:cTn id="16" dur="500" fill="hold"/>
                                        <p:tgtEl>
                                          <p:spTgt spid="14340"/>
                                        </p:tgtEl>
                                        <p:attrNameLst>
                                          <p:attrName>ppt_x</p:attrName>
                                        </p:attrNameLst>
                                      </p:cBhvr>
                                      <p:tavLst>
                                        <p:tav tm="0">
                                          <p:val>
                                            <p:strVal val="0-#ppt_w/2"/>
                                          </p:val>
                                        </p:tav>
                                        <p:tav tm="100000">
                                          <p:val>
                                            <p:strVal val="#ppt_x"/>
                                          </p:val>
                                        </p:tav>
                                      </p:tavLst>
                                    </p:anim>
                                    <p:anim calcmode="lin" valueType="num">
                                      <p:cBhvr additive="base">
                                        <p:cTn id="17"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itration11">
            <a:extLst>
              <a:ext uri="{FF2B5EF4-FFF2-40B4-BE49-F238E27FC236}">
                <a16:creationId xmlns:a16="http://schemas.microsoft.com/office/drawing/2014/main" id="{56AE4B0A-F4A3-485F-B970-6A542E20B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2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a:extLst>
              <a:ext uri="{FF2B5EF4-FFF2-40B4-BE49-F238E27FC236}">
                <a16:creationId xmlns:a16="http://schemas.microsoft.com/office/drawing/2014/main" id="{8F2CB75C-C152-4D52-9993-1D1C9B6899FB}"/>
              </a:ext>
            </a:extLst>
          </p:cNvPr>
          <p:cNvSpPr>
            <a:spLocks noChangeArrowheads="1"/>
          </p:cNvSpPr>
          <p:nvPr/>
        </p:nvSpPr>
        <p:spPr bwMode="auto">
          <a:xfrm>
            <a:off x="4114800" y="2590800"/>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latin typeface="Arial" panose="020B0604020202020204" pitchFamily="34" charset="0"/>
              </a:rPr>
              <a:t>Rinse the 50.00 mL buret using a small quantity of the base solution (use the glass funnel to avoid spillage).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itration8">
            <a:extLst>
              <a:ext uri="{FF2B5EF4-FFF2-40B4-BE49-F238E27FC236}">
                <a16:creationId xmlns:a16="http://schemas.microsoft.com/office/drawing/2014/main" id="{F44D186F-16C8-4DC4-A718-2F47CBF08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83363"/>
          </a:xfrm>
          <a:prstGeom prst="rect">
            <a:avLst/>
          </a:prstGeom>
          <a:noFill/>
          <a:extLst>
            <a:ext uri="{909E8E84-426E-40DD-AFC4-6F175D3DCCD1}">
              <a14:hiddenFill xmlns:a14="http://schemas.microsoft.com/office/drawing/2010/main">
                <a:solidFill>
                  <a:srgbClr val="FFFFFF"/>
                </a:solidFill>
              </a14:hiddenFill>
            </a:ext>
          </a:extLst>
        </p:spPr>
      </p:pic>
      <p:sp>
        <p:nvSpPr>
          <p:cNvPr id="16390" name="Rectangle 6">
            <a:extLst>
              <a:ext uri="{FF2B5EF4-FFF2-40B4-BE49-F238E27FC236}">
                <a16:creationId xmlns:a16="http://schemas.microsoft.com/office/drawing/2014/main" id="{882D92BF-76B9-4EEE-8E04-0CAFA70F0C5E}"/>
              </a:ext>
            </a:extLst>
          </p:cNvPr>
          <p:cNvSpPr>
            <a:spLocks noChangeArrowheads="1"/>
          </p:cNvSpPr>
          <p:nvPr/>
        </p:nvSpPr>
        <p:spPr bwMode="auto">
          <a:xfrm>
            <a:off x="4267200" y="5670550"/>
            <a:ext cx="48768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Turn and rotate the buret so all inside surfaces have come into contact with the base solution.</a:t>
            </a:r>
          </a:p>
        </p:txBody>
      </p:sp>
      <p:sp>
        <p:nvSpPr>
          <p:cNvPr id="16399" name="Freeform 15">
            <a:extLst>
              <a:ext uri="{FF2B5EF4-FFF2-40B4-BE49-F238E27FC236}">
                <a16:creationId xmlns:a16="http://schemas.microsoft.com/office/drawing/2014/main" id="{92FDB2F1-0C0A-4245-8DD8-3DB9AC01C5FF}"/>
              </a:ext>
            </a:extLst>
          </p:cNvPr>
          <p:cNvSpPr>
            <a:spLocks/>
          </p:cNvSpPr>
          <p:nvPr/>
        </p:nvSpPr>
        <p:spPr bwMode="auto">
          <a:xfrm>
            <a:off x="228600" y="4495800"/>
            <a:ext cx="800100" cy="863600"/>
          </a:xfrm>
          <a:custGeom>
            <a:avLst/>
            <a:gdLst>
              <a:gd name="T0" fmla="*/ 312 w 408"/>
              <a:gd name="T1" fmla="*/ 392 h 408"/>
              <a:gd name="T2" fmla="*/ 120 w 408"/>
              <a:gd name="T3" fmla="*/ 392 h 408"/>
              <a:gd name="T4" fmla="*/ 24 w 408"/>
              <a:gd name="T5" fmla="*/ 296 h 408"/>
              <a:gd name="T6" fmla="*/ 24 w 408"/>
              <a:gd name="T7" fmla="*/ 104 h 408"/>
              <a:gd name="T8" fmla="*/ 168 w 408"/>
              <a:gd name="T9" fmla="*/ 8 h 408"/>
              <a:gd name="T10" fmla="*/ 360 w 408"/>
              <a:gd name="T11" fmla="*/ 56 h 408"/>
              <a:gd name="T12" fmla="*/ 408 w 408"/>
              <a:gd name="T13" fmla="*/ 248 h 408"/>
            </a:gdLst>
            <a:ahLst/>
            <a:cxnLst>
              <a:cxn ang="0">
                <a:pos x="T0" y="T1"/>
              </a:cxn>
              <a:cxn ang="0">
                <a:pos x="T2" y="T3"/>
              </a:cxn>
              <a:cxn ang="0">
                <a:pos x="T4" y="T5"/>
              </a:cxn>
              <a:cxn ang="0">
                <a:pos x="T6" y="T7"/>
              </a:cxn>
              <a:cxn ang="0">
                <a:pos x="T8" y="T9"/>
              </a:cxn>
              <a:cxn ang="0">
                <a:pos x="T10" y="T11"/>
              </a:cxn>
              <a:cxn ang="0">
                <a:pos x="T12" y="T13"/>
              </a:cxn>
            </a:cxnLst>
            <a:rect l="0" t="0" r="r" b="b"/>
            <a:pathLst>
              <a:path w="408" h="408">
                <a:moveTo>
                  <a:pt x="312" y="392"/>
                </a:moveTo>
                <a:cubicBezTo>
                  <a:pt x="240" y="400"/>
                  <a:pt x="168" y="408"/>
                  <a:pt x="120" y="392"/>
                </a:cubicBezTo>
                <a:cubicBezTo>
                  <a:pt x="72" y="376"/>
                  <a:pt x="40" y="344"/>
                  <a:pt x="24" y="296"/>
                </a:cubicBezTo>
                <a:cubicBezTo>
                  <a:pt x="8" y="248"/>
                  <a:pt x="0" y="152"/>
                  <a:pt x="24" y="104"/>
                </a:cubicBezTo>
                <a:cubicBezTo>
                  <a:pt x="48" y="56"/>
                  <a:pt x="112" y="16"/>
                  <a:pt x="168" y="8"/>
                </a:cubicBezTo>
                <a:cubicBezTo>
                  <a:pt x="224" y="0"/>
                  <a:pt x="320" y="16"/>
                  <a:pt x="360" y="56"/>
                </a:cubicBezTo>
                <a:cubicBezTo>
                  <a:pt x="400" y="96"/>
                  <a:pt x="400" y="216"/>
                  <a:pt x="408" y="248"/>
                </a:cubicBezTo>
              </a:path>
            </a:pathLst>
          </a:custGeom>
          <a:noFill/>
          <a:ln w="57150"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linds(vertical)">
                                      <p:cBhvr>
                                        <p:cTn id="7" dur="500"/>
                                        <p:tgtEl>
                                          <p:spTgt spid="16390"/>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16399"/>
                                        </p:tgtEl>
                                        <p:attrNameLst>
                                          <p:attrName>style.visibility</p:attrName>
                                        </p:attrNameLst>
                                      </p:cBhvr>
                                      <p:to>
                                        <p:strVal val="visible"/>
                                      </p:to>
                                    </p:set>
                                    <p:animEffect transition="in" filter="blinds(vertical)">
                                      <p:cBhvr>
                                        <p:cTn id="11" dur="500"/>
                                        <p:tgtEl>
                                          <p:spTgt spid="16399"/>
                                        </p:tgtEl>
                                      </p:cBhvr>
                                    </p:animEffect>
                                  </p:childTnLst>
                                </p:cTn>
                              </p:par>
                            </p:childTnLst>
                          </p:cTn>
                        </p:par>
                        <p:par>
                          <p:cTn id="12" fill="hold" nodeType="afterGroup">
                            <p:stCondLst>
                              <p:cond delay="1000"/>
                            </p:stCondLst>
                            <p:childTnLst>
                              <p:par>
                                <p:cTn id="13" presetID="8" presetClass="emph" presetSubtype="0" fill="hold" nodeType="afterEffect">
                                  <p:stCondLst>
                                    <p:cond delay="0"/>
                                  </p:stCondLst>
                                  <p:childTnLst>
                                    <p:animRot by="21600000">
                                      <p:cBhvr>
                                        <p:cTn id="14" dur="2000" fill="hold"/>
                                        <p:tgtEl>
                                          <p:spTgt spid="163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tration10">
            <a:extLst>
              <a:ext uri="{FF2B5EF4-FFF2-40B4-BE49-F238E27FC236}">
                <a16:creationId xmlns:a16="http://schemas.microsoft.com/office/drawing/2014/main" id="{9C3341BA-84FA-44BF-84AB-36EAE4B61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5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Rectangle 5">
            <a:extLst>
              <a:ext uri="{FF2B5EF4-FFF2-40B4-BE49-F238E27FC236}">
                <a16:creationId xmlns:a16="http://schemas.microsoft.com/office/drawing/2014/main" id="{670E858D-9F96-48F8-A178-FF8187438CB2}"/>
              </a:ext>
            </a:extLst>
          </p:cNvPr>
          <p:cNvSpPr>
            <a:spLocks noChangeArrowheads="1"/>
          </p:cNvSpPr>
          <p:nvPr/>
        </p:nvSpPr>
        <p:spPr bwMode="auto">
          <a:xfrm>
            <a:off x="457200" y="5638800"/>
            <a:ext cx="38100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Make sure that the tip of the buret is rinsed!</a:t>
            </a:r>
          </a:p>
        </p:txBody>
      </p:sp>
      <p:sp>
        <p:nvSpPr>
          <p:cNvPr id="17414" name="Text Box 6">
            <a:extLst>
              <a:ext uri="{FF2B5EF4-FFF2-40B4-BE49-F238E27FC236}">
                <a16:creationId xmlns:a16="http://schemas.microsoft.com/office/drawing/2014/main" id="{8EB4FA22-0C81-4DD0-895A-36F023900C4B}"/>
              </a:ext>
            </a:extLst>
          </p:cNvPr>
          <p:cNvSpPr txBox="1">
            <a:spLocks noChangeArrowheads="1"/>
          </p:cNvSpPr>
          <p:nvPr/>
        </p:nvSpPr>
        <p:spPr bwMode="auto">
          <a:xfrm>
            <a:off x="4572000" y="2438400"/>
            <a:ext cx="4572000" cy="1917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Drain and discard the base solution into the waste beaker. </a:t>
            </a:r>
            <a:r>
              <a:rPr lang="en-US" altLang="en-US">
                <a:latin typeface="Arial" panose="020B0604020202020204" pitchFamily="34" charset="0"/>
                <a:cs typeface="Times New Roman" panose="02020603050405020304" pitchFamily="18" charset="0"/>
              </a:rPr>
              <a:t>Rinse the buret three times with a small quantities of this solution.</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amond(in)">
                                      <p:cBhvr>
                                        <p:cTn id="7" dur="1000"/>
                                        <p:tgtEl>
                                          <p:spTgt spid="17413"/>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diamond(in)">
                                      <p:cBhvr>
                                        <p:cTn id="11" dur="1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tration">
            <a:extLst>
              <a:ext uri="{FF2B5EF4-FFF2-40B4-BE49-F238E27FC236}">
                <a16:creationId xmlns:a16="http://schemas.microsoft.com/office/drawing/2014/main" id="{ABA6C785-BCF1-41A1-B8FD-9DBFB09DD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a:extLst>
              <a:ext uri="{FF2B5EF4-FFF2-40B4-BE49-F238E27FC236}">
                <a16:creationId xmlns:a16="http://schemas.microsoft.com/office/drawing/2014/main" id="{AEEB4934-B624-4118-9D0D-2604E6DEBA27}"/>
              </a:ext>
            </a:extLst>
          </p:cNvPr>
          <p:cNvSpPr txBox="1">
            <a:spLocks noChangeArrowheads="1"/>
          </p:cNvSpPr>
          <p:nvPr/>
        </p:nvSpPr>
        <p:spPr bwMode="auto">
          <a:xfrm>
            <a:off x="228600" y="2667000"/>
            <a:ext cx="218757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three 250 mL Erlenmeyer flasks</a:t>
            </a:r>
          </a:p>
        </p:txBody>
      </p:sp>
      <p:sp>
        <p:nvSpPr>
          <p:cNvPr id="3076" name="Text Box 4">
            <a:extLst>
              <a:ext uri="{FF2B5EF4-FFF2-40B4-BE49-F238E27FC236}">
                <a16:creationId xmlns:a16="http://schemas.microsoft.com/office/drawing/2014/main" id="{33828258-797B-4B38-A97C-DCDFEED2B253}"/>
              </a:ext>
            </a:extLst>
          </p:cNvPr>
          <p:cNvSpPr txBox="1">
            <a:spLocks noChangeArrowheads="1"/>
          </p:cNvSpPr>
          <p:nvPr/>
        </p:nvSpPr>
        <p:spPr bwMode="auto">
          <a:xfrm>
            <a:off x="2133600" y="3352800"/>
            <a:ext cx="18288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100 mL beaker    (60 mL of acid)</a:t>
            </a:r>
          </a:p>
        </p:txBody>
      </p:sp>
      <p:sp>
        <p:nvSpPr>
          <p:cNvPr id="3077" name="Text Box 5">
            <a:extLst>
              <a:ext uri="{FF2B5EF4-FFF2-40B4-BE49-F238E27FC236}">
                <a16:creationId xmlns:a16="http://schemas.microsoft.com/office/drawing/2014/main" id="{46B05FDF-AF40-42AE-A224-4D2246205CB6}"/>
              </a:ext>
            </a:extLst>
          </p:cNvPr>
          <p:cNvSpPr txBox="1">
            <a:spLocks noChangeArrowheads="1"/>
          </p:cNvSpPr>
          <p:nvPr/>
        </p:nvSpPr>
        <p:spPr bwMode="auto">
          <a:xfrm>
            <a:off x="4038600" y="3048000"/>
            <a:ext cx="18288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150 mL beaker    (80 mL of base)</a:t>
            </a:r>
          </a:p>
        </p:txBody>
      </p:sp>
      <p:sp>
        <p:nvSpPr>
          <p:cNvPr id="3078" name="Text Box 6">
            <a:extLst>
              <a:ext uri="{FF2B5EF4-FFF2-40B4-BE49-F238E27FC236}">
                <a16:creationId xmlns:a16="http://schemas.microsoft.com/office/drawing/2014/main" id="{968AD5D7-626A-4B72-BF46-FD88F5A4D803}"/>
              </a:ext>
            </a:extLst>
          </p:cNvPr>
          <p:cNvSpPr txBox="1">
            <a:spLocks noChangeArrowheads="1"/>
          </p:cNvSpPr>
          <p:nvPr/>
        </p:nvSpPr>
        <p:spPr bwMode="auto">
          <a:xfrm>
            <a:off x="3810000" y="6248400"/>
            <a:ext cx="1752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50 mL beaker   </a:t>
            </a:r>
          </a:p>
        </p:txBody>
      </p:sp>
      <p:sp>
        <p:nvSpPr>
          <p:cNvPr id="3079" name="Text Box 7">
            <a:extLst>
              <a:ext uri="{FF2B5EF4-FFF2-40B4-BE49-F238E27FC236}">
                <a16:creationId xmlns:a16="http://schemas.microsoft.com/office/drawing/2014/main" id="{B0C93916-CB85-472E-B5AE-2F33B0A5C0CF}"/>
              </a:ext>
            </a:extLst>
          </p:cNvPr>
          <p:cNvSpPr txBox="1">
            <a:spLocks noChangeArrowheads="1"/>
          </p:cNvSpPr>
          <p:nvPr/>
        </p:nvSpPr>
        <p:spPr bwMode="auto">
          <a:xfrm>
            <a:off x="7315200" y="3429000"/>
            <a:ext cx="1828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waste beaker</a:t>
            </a:r>
          </a:p>
        </p:txBody>
      </p:sp>
      <p:sp>
        <p:nvSpPr>
          <p:cNvPr id="3080" name="Text Box 8">
            <a:extLst>
              <a:ext uri="{FF2B5EF4-FFF2-40B4-BE49-F238E27FC236}">
                <a16:creationId xmlns:a16="http://schemas.microsoft.com/office/drawing/2014/main" id="{68C663BD-5A37-4E95-A93B-EB574BD419D1}"/>
              </a:ext>
            </a:extLst>
          </p:cNvPr>
          <p:cNvSpPr txBox="1">
            <a:spLocks noChangeArrowheads="1"/>
          </p:cNvSpPr>
          <p:nvPr/>
        </p:nvSpPr>
        <p:spPr bwMode="auto">
          <a:xfrm>
            <a:off x="5029200" y="4800600"/>
            <a:ext cx="1828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glass funnel</a:t>
            </a:r>
          </a:p>
        </p:txBody>
      </p:sp>
      <p:sp>
        <p:nvSpPr>
          <p:cNvPr id="3081" name="Text Box 9">
            <a:extLst>
              <a:ext uri="{FF2B5EF4-FFF2-40B4-BE49-F238E27FC236}">
                <a16:creationId xmlns:a16="http://schemas.microsoft.com/office/drawing/2014/main" id="{5E154106-125C-48E6-A186-EF864A78FB46}"/>
              </a:ext>
            </a:extLst>
          </p:cNvPr>
          <p:cNvSpPr txBox="1">
            <a:spLocks noChangeArrowheads="1"/>
          </p:cNvSpPr>
          <p:nvPr/>
        </p:nvSpPr>
        <p:spPr bwMode="auto">
          <a:xfrm>
            <a:off x="0" y="48768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indicator</a:t>
            </a:r>
          </a:p>
        </p:txBody>
      </p:sp>
      <p:sp>
        <p:nvSpPr>
          <p:cNvPr id="3082" name="Text Box 10">
            <a:extLst>
              <a:ext uri="{FF2B5EF4-FFF2-40B4-BE49-F238E27FC236}">
                <a16:creationId xmlns:a16="http://schemas.microsoft.com/office/drawing/2014/main" id="{E1B92F4D-BF4D-44B7-9D32-6A21B3798CB7}"/>
              </a:ext>
            </a:extLst>
          </p:cNvPr>
          <p:cNvSpPr txBox="1">
            <a:spLocks noChangeArrowheads="1"/>
          </p:cNvSpPr>
          <p:nvPr/>
        </p:nvSpPr>
        <p:spPr bwMode="auto">
          <a:xfrm>
            <a:off x="304800" y="5562600"/>
            <a:ext cx="18288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15.00 mL volumetric pipet</a:t>
            </a:r>
          </a:p>
        </p:txBody>
      </p:sp>
      <p:sp>
        <p:nvSpPr>
          <p:cNvPr id="3083" name="Text Box 11">
            <a:extLst>
              <a:ext uri="{FF2B5EF4-FFF2-40B4-BE49-F238E27FC236}">
                <a16:creationId xmlns:a16="http://schemas.microsoft.com/office/drawing/2014/main" id="{E255DE6B-6A4C-4BFD-820A-399CFD988165}"/>
              </a:ext>
            </a:extLst>
          </p:cNvPr>
          <p:cNvSpPr txBox="1">
            <a:spLocks noChangeArrowheads="1"/>
          </p:cNvSpPr>
          <p:nvPr/>
        </p:nvSpPr>
        <p:spPr bwMode="auto">
          <a:xfrm>
            <a:off x="2362200" y="6324600"/>
            <a:ext cx="838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bulb</a:t>
            </a:r>
          </a:p>
        </p:txBody>
      </p:sp>
      <p:sp>
        <p:nvSpPr>
          <p:cNvPr id="3084" name="Text Box 12">
            <a:extLst>
              <a:ext uri="{FF2B5EF4-FFF2-40B4-BE49-F238E27FC236}">
                <a16:creationId xmlns:a16="http://schemas.microsoft.com/office/drawing/2014/main" id="{D270EA0A-3849-4850-80A1-811DC732C938}"/>
              </a:ext>
            </a:extLst>
          </p:cNvPr>
          <p:cNvSpPr txBox="1">
            <a:spLocks noChangeArrowheads="1"/>
          </p:cNvSpPr>
          <p:nvPr/>
        </p:nvSpPr>
        <p:spPr bwMode="auto">
          <a:xfrm>
            <a:off x="7391400" y="1219200"/>
            <a:ext cx="990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buret</a:t>
            </a:r>
          </a:p>
        </p:txBody>
      </p:sp>
      <p:sp>
        <p:nvSpPr>
          <p:cNvPr id="3085" name="Text Box 13">
            <a:extLst>
              <a:ext uri="{FF2B5EF4-FFF2-40B4-BE49-F238E27FC236}">
                <a16:creationId xmlns:a16="http://schemas.microsoft.com/office/drawing/2014/main" id="{B6A7E4C6-B368-4327-A8DD-A7CB2ED286CE}"/>
              </a:ext>
            </a:extLst>
          </p:cNvPr>
          <p:cNvSpPr txBox="1">
            <a:spLocks noChangeArrowheads="1"/>
          </p:cNvSpPr>
          <p:nvPr/>
        </p:nvSpPr>
        <p:spPr bwMode="auto">
          <a:xfrm>
            <a:off x="5334000" y="4191000"/>
            <a:ext cx="9144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stand</a:t>
            </a:r>
          </a:p>
        </p:txBody>
      </p:sp>
      <p:sp>
        <p:nvSpPr>
          <p:cNvPr id="3086" name="Text Box 14">
            <a:extLst>
              <a:ext uri="{FF2B5EF4-FFF2-40B4-BE49-F238E27FC236}">
                <a16:creationId xmlns:a16="http://schemas.microsoft.com/office/drawing/2014/main" id="{8BB6B02F-3C8A-403F-9DD0-4A27CC185A9A}"/>
              </a:ext>
            </a:extLst>
          </p:cNvPr>
          <p:cNvSpPr txBox="1">
            <a:spLocks noChangeArrowheads="1"/>
          </p:cNvSpPr>
          <p:nvPr/>
        </p:nvSpPr>
        <p:spPr bwMode="auto">
          <a:xfrm>
            <a:off x="4876800" y="228600"/>
            <a:ext cx="1600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latin typeface="Arial" panose="020B0604020202020204" pitchFamily="34" charset="0"/>
              </a:rPr>
              <a:t>buret clamp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box(out)">
                                      <p:cBhvr>
                                        <p:cTn id="7" dur="500"/>
                                        <p:tgtEl>
                                          <p:spTgt spid="308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086"/>
                                        </p:tgtEl>
                                        <p:attrNameLst>
                                          <p:attrName>style.visibility</p:attrName>
                                        </p:attrNameLst>
                                      </p:cBhvr>
                                      <p:to>
                                        <p:strVal val="visible"/>
                                      </p:to>
                                    </p:set>
                                    <p:animEffect transition="in" filter="box(out)">
                                      <p:cBhvr>
                                        <p:cTn id="11" dur="500"/>
                                        <p:tgtEl>
                                          <p:spTgt spid="30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3084"/>
                                        </p:tgtEl>
                                        <p:attrNameLst>
                                          <p:attrName>style.visibility</p:attrName>
                                        </p:attrNameLst>
                                      </p:cBhvr>
                                      <p:to>
                                        <p:strVal val="visible"/>
                                      </p:to>
                                    </p:set>
                                    <p:animEffect transition="in" filter="box(out)">
                                      <p:cBhvr>
                                        <p:cTn id="16" dur="500"/>
                                        <p:tgtEl>
                                          <p:spTgt spid="3084"/>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box(out)">
                                      <p:cBhvr>
                                        <p:cTn id="20" dur="500"/>
                                        <p:tgtEl>
                                          <p:spTgt spid="30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box(out)">
                                      <p:cBhvr>
                                        <p:cTn id="25" dur="500"/>
                                        <p:tgtEl>
                                          <p:spTgt spid="3076"/>
                                        </p:tgtEl>
                                      </p:cBhvr>
                                    </p:animEffect>
                                  </p:childTnLst>
                                </p:cTn>
                              </p:par>
                            </p:childTnLst>
                          </p:cTn>
                        </p:par>
                        <p:par>
                          <p:cTn id="26" fill="hold" nodeType="afterGroup">
                            <p:stCondLst>
                              <p:cond delay="500"/>
                            </p:stCondLst>
                            <p:childTnLst>
                              <p:par>
                                <p:cTn id="27" presetID="4" presetClass="entr" presetSubtype="32" fill="hold" grpId="0" nodeType="after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box(out)">
                                      <p:cBhvr>
                                        <p:cTn id="29" dur="500"/>
                                        <p:tgtEl>
                                          <p:spTgt spid="3077"/>
                                        </p:tgtEl>
                                      </p:cBhvr>
                                    </p:animEffect>
                                  </p:childTnLst>
                                </p:cTn>
                              </p:par>
                            </p:childTnLst>
                          </p:cTn>
                        </p:par>
                        <p:par>
                          <p:cTn id="30" fill="hold" nodeType="afterGroup">
                            <p:stCondLst>
                              <p:cond delay="1000"/>
                            </p:stCondLst>
                            <p:childTnLst>
                              <p:par>
                                <p:cTn id="31" presetID="4" presetClass="entr" presetSubtype="32" fill="hold" grpId="0" nodeType="after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box(out)">
                                      <p:cBhvr>
                                        <p:cTn id="33" dur="500"/>
                                        <p:tgtEl>
                                          <p:spTgt spid="308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075"/>
                                        </p:tgtEl>
                                        <p:attrNameLst>
                                          <p:attrName>style.visibility</p:attrName>
                                        </p:attrNameLst>
                                      </p:cBhvr>
                                      <p:to>
                                        <p:strVal val="visible"/>
                                      </p:to>
                                    </p:set>
                                    <p:animEffect transition="in" filter="box(out)">
                                      <p:cBhvr>
                                        <p:cTn id="38" dur="500"/>
                                        <p:tgtEl>
                                          <p:spTgt spid="3075"/>
                                        </p:tgtEl>
                                      </p:cBhvr>
                                    </p:animEffect>
                                  </p:childTnLst>
                                </p:cTn>
                              </p:par>
                            </p:childTnLst>
                          </p:cTn>
                        </p:par>
                        <p:par>
                          <p:cTn id="39" fill="hold" nodeType="afterGroup">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3081"/>
                                        </p:tgtEl>
                                        <p:attrNameLst>
                                          <p:attrName>style.visibility</p:attrName>
                                        </p:attrNameLst>
                                      </p:cBhvr>
                                      <p:to>
                                        <p:strVal val="visible"/>
                                      </p:to>
                                    </p:set>
                                    <p:animEffect transition="in" filter="box(out)">
                                      <p:cBhvr>
                                        <p:cTn id="42" dur="500"/>
                                        <p:tgtEl>
                                          <p:spTgt spid="30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082"/>
                                        </p:tgtEl>
                                        <p:attrNameLst>
                                          <p:attrName>style.visibility</p:attrName>
                                        </p:attrNameLst>
                                      </p:cBhvr>
                                      <p:to>
                                        <p:strVal val="visible"/>
                                      </p:to>
                                    </p:set>
                                    <p:animEffect transition="in" filter="box(out)">
                                      <p:cBhvr>
                                        <p:cTn id="47" dur="500"/>
                                        <p:tgtEl>
                                          <p:spTgt spid="3082"/>
                                        </p:tgtEl>
                                      </p:cBhvr>
                                    </p:animEffect>
                                  </p:childTnLst>
                                </p:cTn>
                              </p:par>
                            </p:childTnLst>
                          </p:cTn>
                        </p:par>
                        <p:par>
                          <p:cTn id="48" fill="hold" nodeType="afterGroup">
                            <p:stCondLst>
                              <p:cond delay="500"/>
                            </p:stCondLst>
                            <p:childTnLst>
                              <p:par>
                                <p:cTn id="49" presetID="4" presetClass="entr" presetSubtype="32" fill="hold" grpId="0" nodeType="afterEffect">
                                  <p:stCondLst>
                                    <p:cond delay="0"/>
                                  </p:stCondLst>
                                  <p:childTnLst>
                                    <p:set>
                                      <p:cBhvr>
                                        <p:cTn id="50" dur="1" fill="hold">
                                          <p:stCondLst>
                                            <p:cond delay="0"/>
                                          </p:stCondLst>
                                        </p:cTn>
                                        <p:tgtEl>
                                          <p:spTgt spid="3083"/>
                                        </p:tgtEl>
                                        <p:attrNameLst>
                                          <p:attrName>style.visibility</p:attrName>
                                        </p:attrNameLst>
                                      </p:cBhvr>
                                      <p:to>
                                        <p:strVal val="visible"/>
                                      </p:to>
                                    </p:set>
                                    <p:animEffect transition="in" filter="box(out)">
                                      <p:cBhvr>
                                        <p:cTn id="51" dur="500"/>
                                        <p:tgtEl>
                                          <p:spTgt spid="3083"/>
                                        </p:tgtEl>
                                      </p:cBhvr>
                                    </p:animEffect>
                                  </p:childTnLst>
                                </p:cTn>
                              </p:par>
                            </p:childTnLst>
                          </p:cTn>
                        </p:par>
                        <p:par>
                          <p:cTn id="52" fill="hold" nodeType="afterGroup">
                            <p:stCondLst>
                              <p:cond delay="1000"/>
                            </p:stCondLst>
                            <p:childTnLst>
                              <p:par>
                                <p:cTn id="53" presetID="4" presetClass="entr" presetSubtype="32" fill="hold" grpId="0" nodeType="afterEffect">
                                  <p:stCondLst>
                                    <p:cond delay="0"/>
                                  </p:stCondLst>
                                  <p:childTnLst>
                                    <p:set>
                                      <p:cBhvr>
                                        <p:cTn id="54" dur="1" fill="hold">
                                          <p:stCondLst>
                                            <p:cond delay="0"/>
                                          </p:stCondLst>
                                        </p:cTn>
                                        <p:tgtEl>
                                          <p:spTgt spid="3078"/>
                                        </p:tgtEl>
                                        <p:attrNameLst>
                                          <p:attrName>style.visibility</p:attrName>
                                        </p:attrNameLst>
                                      </p:cBhvr>
                                      <p:to>
                                        <p:strVal val="visible"/>
                                      </p:to>
                                    </p:set>
                                    <p:animEffect transition="in" filter="box(out)">
                                      <p:cBhvr>
                                        <p:cTn id="5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titration12">
            <a:extLst>
              <a:ext uri="{FF2B5EF4-FFF2-40B4-BE49-F238E27FC236}">
                <a16:creationId xmlns:a16="http://schemas.microsoft.com/office/drawing/2014/main" id="{34942637-AA68-471D-986C-A8DFB3F32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3" y="0"/>
            <a:ext cx="61102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titration11">
            <a:extLst>
              <a:ext uri="{FF2B5EF4-FFF2-40B4-BE49-F238E27FC236}">
                <a16:creationId xmlns:a16="http://schemas.microsoft.com/office/drawing/2014/main" id="{19014AF4-4C2E-42E0-ADF7-DD34A61B4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38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8" name="Rectangle 6">
            <a:extLst>
              <a:ext uri="{FF2B5EF4-FFF2-40B4-BE49-F238E27FC236}">
                <a16:creationId xmlns:a16="http://schemas.microsoft.com/office/drawing/2014/main" id="{DE53CC08-EB29-4C91-82DB-184F2A90628B}"/>
              </a:ext>
            </a:extLst>
          </p:cNvPr>
          <p:cNvSpPr>
            <a:spLocks noChangeArrowheads="1"/>
          </p:cNvSpPr>
          <p:nvPr/>
        </p:nvSpPr>
        <p:spPr bwMode="auto">
          <a:xfrm>
            <a:off x="228600" y="3581400"/>
            <a:ext cx="3581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rPr>
              <a:t>Next, fill the buret with the base solution.</a:t>
            </a:r>
          </a:p>
        </p:txBody>
      </p:sp>
      <p:sp>
        <p:nvSpPr>
          <p:cNvPr id="18439" name="Text Box 7">
            <a:extLst>
              <a:ext uri="{FF2B5EF4-FFF2-40B4-BE49-F238E27FC236}">
                <a16:creationId xmlns:a16="http://schemas.microsoft.com/office/drawing/2014/main" id="{AFDF674C-8632-4735-A053-FE955312719F}"/>
              </a:ext>
            </a:extLst>
          </p:cNvPr>
          <p:cNvSpPr txBox="1">
            <a:spLocks noChangeArrowheads="1"/>
          </p:cNvSpPr>
          <p:nvPr/>
        </p:nvSpPr>
        <p:spPr bwMode="auto">
          <a:xfrm>
            <a:off x="0" y="1295400"/>
            <a:ext cx="4572000" cy="264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Remove the funnel and put the waste beaker under the tip of the buret. Open the stopcock and allow some solution to run through (ensure that the buret tip is filled with the base solution and contains no air bubbles).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ox(out)">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18437"/>
                                        </p:tgtEl>
                                      </p:cBhvr>
                                    </p:animEffect>
                                    <p:set>
                                      <p:cBhvr>
                                        <p:cTn id="12" dur="1" fill="hold">
                                          <p:stCondLst>
                                            <p:cond delay="499"/>
                                          </p:stCondLst>
                                        </p:cTn>
                                        <p:tgtEl>
                                          <p:spTgt spid="18437"/>
                                        </p:tgtEl>
                                        <p:attrNameLst>
                                          <p:attrName>style.visibility</p:attrName>
                                        </p:attrNameLst>
                                      </p:cBhvr>
                                      <p:to>
                                        <p:strVal val="hidden"/>
                                      </p:to>
                                    </p:set>
                                  </p:childTnLst>
                                </p:cTn>
                              </p:par>
                              <p:par>
                                <p:cTn id="13" presetID="3" presetClass="exit" presetSubtype="10" fill="hold" grpId="1" nodeType="withEffect">
                                  <p:stCondLst>
                                    <p:cond delay="0"/>
                                  </p:stCondLst>
                                  <p:childTnLst>
                                    <p:animEffect transition="out" filter="blinds(horizontal)">
                                      <p:cBhvr>
                                        <p:cTn id="14" dur="500"/>
                                        <p:tgtEl>
                                          <p:spTgt spid="18438"/>
                                        </p:tgtEl>
                                      </p:cBhvr>
                                    </p:animEffect>
                                    <p:set>
                                      <p:cBhvr>
                                        <p:cTn id="15" dur="1" fill="hold">
                                          <p:stCondLst>
                                            <p:cond delay="499"/>
                                          </p:stCondLst>
                                        </p:cTn>
                                        <p:tgtEl>
                                          <p:spTgt spid="18438"/>
                                        </p:tgtEl>
                                        <p:attrNameLst>
                                          <p:attrName>style.visibility</p:attrName>
                                        </p:attrNameLst>
                                      </p:cBhvr>
                                      <p:to>
                                        <p:strVal val="hidden"/>
                                      </p:to>
                                    </p:set>
                                  </p:childTnLst>
                                </p:cTn>
                              </p:par>
                            </p:childTnLst>
                          </p:cTn>
                        </p:par>
                        <p:par>
                          <p:cTn id="16" fill="hold" nodeType="afterGroup">
                            <p:stCondLst>
                              <p:cond delay="500"/>
                            </p:stCondLst>
                            <p:childTnLst>
                              <p:par>
                                <p:cTn id="17" presetID="3" presetClass="entr" presetSubtype="5" fill="hold" nodeType="afterEffect">
                                  <p:stCondLst>
                                    <p:cond delay="0"/>
                                  </p:stCondLst>
                                  <p:childTnLst>
                                    <p:set>
                                      <p:cBhvr>
                                        <p:cTn id="18" dur="1" fill="hold">
                                          <p:stCondLst>
                                            <p:cond delay="0"/>
                                          </p:stCondLst>
                                        </p:cTn>
                                        <p:tgtEl>
                                          <p:spTgt spid="18435"/>
                                        </p:tgtEl>
                                        <p:attrNameLst>
                                          <p:attrName>style.visibility</p:attrName>
                                        </p:attrNameLst>
                                      </p:cBhvr>
                                      <p:to>
                                        <p:strVal val="visible"/>
                                      </p:to>
                                    </p:set>
                                    <p:animEffect transition="in" filter="blinds(vertical)">
                                      <p:cBhvr>
                                        <p:cTn id="19" dur="500"/>
                                        <p:tgtEl>
                                          <p:spTgt spid="18435"/>
                                        </p:tgtEl>
                                      </p:cBhvr>
                                    </p:animEffect>
                                  </p:childTnLst>
                                </p:cTn>
                              </p:par>
                            </p:childTnLst>
                          </p:cTn>
                        </p:par>
                        <p:par>
                          <p:cTn id="20" fill="hold" nodeType="afterGroup">
                            <p:stCondLst>
                              <p:cond delay="1000"/>
                            </p:stCondLst>
                            <p:childTnLst>
                              <p:par>
                                <p:cTn id="21" presetID="3" presetClass="entr" presetSubtype="5" fill="hold" grpId="0" nodeType="afterEffect">
                                  <p:stCondLst>
                                    <p:cond delay="0"/>
                                  </p:stCondLst>
                                  <p:childTnLst>
                                    <p:set>
                                      <p:cBhvr>
                                        <p:cTn id="22" dur="1" fill="hold">
                                          <p:stCondLst>
                                            <p:cond delay="0"/>
                                          </p:stCondLst>
                                        </p:cTn>
                                        <p:tgtEl>
                                          <p:spTgt spid="18439"/>
                                        </p:tgtEl>
                                        <p:attrNameLst>
                                          <p:attrName>style.visibility</p:attrName>
                                        </p:attrNameLst>
                                      </p:cBhvr>
                                      <p:to>
                                        <p:strVal val="visible"/>
                                      </p:to>
                                    </p:set>
                                    <p:animEffect transition="in" filter="blinds(vertical)">
                                      <p:cBhvr>
                                        <p:cTn id="23"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8" grpId="1" animBg="1"/>
      <p:bldP spid="184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a:extLst>
              <a:ext uri="{FF2B5EF4-FFF2-40B4-BE49-F238E27FC236}">
                <a16:creationId xmlns:a16="http://schemas.microsoft.com/office/drawing/2014/main" id="{2F612AFA-7B08-4F34-9AB1-CA73E97B5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3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Rectangle 9">
            <a:extLst>
              <a:ext uri="{FF2B5EF4-FFF2-40B4-BE49-F238E27FC236}">
                <a16:creationId xmlns:a16="http://schemas.microsoft.com/office/drawing/2014/main" id="{2A74EACF-B78D-4226-BDA1-58672F74858F}"/>
              </a:ext>
            </a:extLst>
          </p:cNvPr>
          <p:cNvSpPr>
            <a:spLocks noChangeArrowheads="1"/>
          </p:cNvSpPr>
          <p:nvPr/>
        </p:nvSpPr>
        <p:spPr bwMode="auto">
          <a:xfrm>
            <a:off x="5867400" y="0"/>
            <a:ext cx="32766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3563" name="Text Box 11">
            <a:extLst>
              <a:ext uri="{FF2B5EF4-FFF2-40B4-BE49-F238E27FC236}">
                <a16:creationId xmlns:a16="http://schemas.microsoft.com/office/drawing/2014/main" id="{16A60013-20F2-4BEE-B8D9-F3B515AFB099}"/>
              </a:ext>
            </a:extLst>
          </p:cNvPr>
          <p:cNvSpPr txBox="1">
            <a:spLocks noChangeArrowheads="1"/>
          </p:cNvSpPr>
          <p:nvPr/>
        </p:nvSpPr>
        <p:spPr bwMode="auto">
          <a:xfrm>
            <a:off x="5867400" y="1676400"/>
            <a:ext cx="3276600" cy="264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Close the stopcock and wait a few seconds for drainage to be complete, then note the reading on the buret to two decimal places (V</a:t>
            </a:r>
            <a:r>
              <a:rPr lang="en-US" altLang="en-US" baseline="-25000">
                <a:latin typeface="Arial" panose="020B0604020202020204" pitchFamily="34" charset="0"/>
              </a:rPr>
              <a:t>initial</a:t>
            </a:r>
            <a:r>
              <a:rPr lang="en-US" altLang="en-US">
                <a:latin typeface="Arial" panose="020B0604020202020204" pitchFamily="34" charset="0"/>
              </a:rPr>
              <a:t>).</a:t>
            </a:r>
          </a:p>
        </p:txBody>
      </p:sp>
      <p:sp>
        <p:nvSpPr>
          <p:cNvPr id="23564" name="Text Box 12">
            <a:extLst>
              <a:ext uri="{FF2B5EF4-FFF2-40B4-BE49-F238E27FC236}">
                <a16:creationId xmlns:a16="http://schemas.microsoft.com/office/drawing/2014/main" id="{99FFD6E8-3F0E-45D0-BEB0-98349134F8CE}"/>
              </a:ext>
            </a:extLst>
          </p:cNvPr>
          <p:cNvSpPr txBox="1">
            <a:spLocks noChangeArrowheads="1"/>
          </p:cNvSpPr>
          <p:nvPr/>
        </p:nvSpPr>
        <p:spPr bwMode="auto">
          <a:xfrm>
            <a:off x="6324600" y="5181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3565" name="Rectangle 13">
            <a:extLst>
              <a:ext uri="{FF2B5EF4-FFF2-40B4-BE49-F238E27FC236}">
                <a16:creationId xmlns:a16="http://schemas.microsoft.com/office/drawing/2014/main" id="{775327C0-0F12-41D0-B993-65B52507E848}"/>
              </a:ext>
            </a:extLst>
          </p:cNvPr>
          <p:cNvSpPr>
            <a:spLocks noChangeArrowheads="1"/>
          </p:cNvSpPr>
          <p:nvPr/>
        </p:nvSpPr>
        <p:spPr bwMode="auto">
          <a:xfrm>
            <a:off x="6324600" y="5105400"/>
            <a:ext cx="2295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V</a:t>
            </a:r>
            <a:r>
              <a:rPr lang="en-US" altLang="en-US" baseline="-25000">
                <a:latin typeface="Arial" panose="020B0604020202020204" pitchFamily="34" charset="0"/>
              </a:rPr>
              <a:t>initial</a:t>
            </a:r>
            <a:r>
              <a:rPr lang="en-US" altLang="en-US">
                <a:latin typeface="Arial" panose="020B0604020202020204" pitchFamily="34" charset="0"/>
              </a:rPr>
              <a:t> = 3.78 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blinds(horizontal)">
                                      <p:cBhvr>
                                        <p:cTn id="7" dur="500"/>
                                        <p:tgtEl>
                                          <p:spTgt spid="23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blinds(horizontal)">
                                      <p:cBhvr>
                                        <p:cTn id="12" dur="500"/>
                                        <p:tgtEl>
                                          <p:spTgt spid="23565"/>
                                        </p:tgtEl>
                                      </p:cBhvr>
                                    </p:animEffect>
                                  </p:childTnLst>
                                </p:cTn>
                              </p:par>
                            </p:childTnLst>
                          </p:cTn>
                        </p:par>
                        <p:par>
                          <p:cTn id="13" fill="hold" nodeType="afterGroup">
                            <p:stCondLst>
                              <p:cond delay="500"/>
                            </p:stCondLst>
                            <p:childTnLst>
                              <p:par>
                                <p:cTn id="14" presetID="6" presetClass="emph" presetSubtype="0" fill="hold" grpId="0" nodeType="afterEffect">
                                  <p:stCondLst>
                                    <p:cond delay="0"/>
                                  </p:stCondLst>
                                  <p:childTnLst>
                                    <p:animScale>
                                      <p:cBhvr>
                                        <p:cTn id="15" dur="2000" fill="hold"/>
                                        <p:tgtEl>
                                          <p:spTgt spid="2356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p:bldP spid="2356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itration13">
            <a:extLst>
              <a:ext uri="{FF2B5EF4-FFF2-40B4-BE49-F238E27FC236}">
                <a16:creationId xmlns:a16="http://schemas.microsoft.com/office/drawing/2014/main" id="{526C2637-1E73-4513-83ED-CB3A71304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3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a:extLst>
              <a:ext uri="{FF2B5EF4-FFF2-40B4-BE49-F238E27FC236}">
                <a16:creationId xmlns:a16="http://schemas.microsoft.com/office/drawing/2014/main" id="{257195B9-E1B3-494D-90D5-AE84B8F55D53}"/>
              </a:ext>
            </a:extLst>
          </p:cNvPr>
          <p:cNvSpPr txBox="1">
            <a:spLocks noChangeArrowheads="1"/>
          </p:cNvSpPr>
          <p:nvPr/>
        </p:nvSpPr>
        <p:spPr bwMode="auto">
          <a:xfrm>
            <a:off x="5410200" y="2057400"/>
            <a:ext cx="3276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Place the Erlenmeyer flask under the tip of buret and put the Kimwipe under the Erlenmeyer flask (white background).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itration14">
            <a:extLst>
              <a:ext uri="{FF2B5EF4-FFF2-40B4-BE49-F238E27FC236}">
                <a16:creationId xmlns:a16="http://schemas.microsoft.com/office/drawing/2014/main" id="{98DDBE74-DBC0-46AE-A64F-078EFB207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2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a:extLst>
              <a:ext uri="{FF2B5EF4-FFF2-40B4-BE49-F238E27FC236}">
                <a16:creationId xmlns:a16="http://schemas.microsoft.com/office/drawing/2014/main" id="{C38C0724-D2C3-4404-84F0-8C9CFA561B85}"/>
              </a:ext>
            </a:extLst>
          </p:cNvPr>
          <p:cNvSpPr txBox="1">
            <a:spLocks noChangeArrowheads="1"/>
          </p:cNvSpPr>
          <p:nvPr/>
        </p:nvSpPr>
        <p:spPr bwMode="auto">
          <a:xfrm>
            <a:off x="5562600" y="2057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Titrate to the end 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titration16">
            <a:extLst>
              <a:ext uri="{FF2B5EF4-FFF2-40B4-BE49-F238E27FC236}">
                <a16:creationId xmlns:a16="http://schemas.microsoft.com/office/drawing/2014/main" id="{004D0FA6-0AAA-4A61-9124-8BFFF758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924800" cy="6878638"/>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id="{DC05FDED-DFB7-422C-9C50-EBDFBDF98E04}"/>
              </a:ext>
            </a:extLst>
          </p:cNvPr>
          <p:cNvSpPr txBox="1">
            <a:spLocks noChangeArrowheads="1"/>
          </p:cNvSpPr>
          <p:nvPr/>
        </p:nvSpPr>
        <p:spPr bwMode="auto">
          <a:xfrm>
            <a:off x="0" y="3886200"/>
            <a:ext cx="3429000" cy="3013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When you are close to the end point use the drop-by-drop approach and rinse the last drop from the tip of the buret at the side of the Erlenmeyer flask  with the distilled 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itration19">
            <a:extLst>
              <a:ext uri="{FF2B5EF4-FFF2-40B4-BE49-F238E27FC236}">
                <a16:creationId xmlns:a16="http://schemas.microsoft.com/office/drawing/2014/main" id="{429BB183-B034-414E-8495-3ECF89A6D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6850063"/>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a:extLst>
              <a:ext uri="{FF2B5EF4-FFF2-40B4-BE49-F238E27FC236}">
                <a16:creationId xmlns:a16="http://schemas.microsoft.com/office/drawing/2014/main" id="{4F77CBEB-DD83-4DB2-8F50-002C3409F167}"/>
              </a:ext>
            </a:extLst>
          </p:cNvPr>
          <p:cNvSpPr>
            <a:spLocks noChangeArrowheads="1"/>
          </p:cNvSpPr>
          <p:nvPr/>
        </p:nvSpPr>
        <p:spPr bwMode="auto">
          <a:xfrm>
            <a:off x="4343400" y="0"/>
            <a:ext cx="48006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2532" name="Text Box 4">
            <a:extLst>
              <a:ext uri="{FF2B5EF4-FFF2-40B4-BE49-F238E27FC236}">
                <a16:creationId xmlns:a16="http://schemas.microsoft.com/office/drawing/2014/main" id="{575FD0B2-78FA-4578-B10E-40FB1599B77D}"/>
              </a:ext>
            </a:extLst>
          </p:cNvPr>
          <p:cNvSpPr txBox="1">
            <a:spLocks noChangeArrowheads="1"/>
          </p:cNvSpPr>
          <p:nvPr/>
        </p:nvSpPr>
        <p:spPr bwMode="auto">
          <a:xfrm>
            <a:off x="685800" y="304800"/>
            <a:ext cx="3352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End point – light pink.</a:t>
            </a:r>
          </a:p>
        </p:txBody>
      </p:sp>
      <p:sp>
        <p:nvSpPr>
          <p:cNvPr id="22534" name="Text Box 6">
            <a:extLst>
              <a:ext uri="{FF2B5EF4-FFF2-40B4-BE49-F238E27FC236}">
                <a16:creationId xmlns:a16="http://schemas.microsoft.com/office/drawing/2014/main" id="{95F59E39-A0B6-4C1D-A212-A62AB2AC300F}"/>
              </a:ext>
            </a:extLst>
          </p:cNvPr>
          <p:cNvSpPr txBox="1">
            <a:spLocks noChangeArrowheads="1"/>
          </p:cNvSpPr>
          <p:nvPr/>
        </p:nvSpPr>
        <p:spPr bwMode="auto">
          <a:xfrm>
            <a:off x="5105400" y="228600"/>
            <a:ext cx="3352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Over titrated end point – dark pink.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3" presetClass="exit" presetSubtype="10" fill="hold" nodeType="afterEffect">
                                  <p:stCondLst>
                                    <p:cond delay="0"/>
                                  </p:stCondLst>
                                  <p:childTnLst>
                                    <p:animEffect transition="out" filter="blinds(horizontal)">
                                      <p:cBhvr>
                                        <p:cTn id="11" dur="500"/>
                                        <p:tgtEl>
                                          <p:spTgt spid="22531"/>
                                        </p:tgtEl>
                                      </p:cBhvr>
                                    </p:animEffect>
                                    <p:set>
                                      <p:cBhvr>
                                        <p:cTn id="12" dur="1" fill="hold">
                                          <p:stCondLst>
                                            <p:cond delay="499"/>
                                          </p:stCondLst>
                                        </p:cTn>
                                        <p:tgtEl>
                                          <p:spTgt spid="22531"/>
                                        </p:tgtEl>
                                        <p:attrNameLst>
                                          <p:attrName>style.visibility</p:attrName>
                                        </p:attrNameLst>
                                      </p:cBhvr>
                                      <p:to>
                                        <p:strVal val="hidden"/>
                                      </p:to>
                                    </p:set>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2534"/>
                                        </p:tgtEl>
                                        <p:attrNameLst>
                                          <p:attrName>style.visibility</p:attrName>
                                        </p:attrNameLst>
                                      </p:cBhvr>
                                      <p:to>
                                        <p:strVal val="visible"/>
                                      </p:to>
                                    </p:set>
                                    <p:anim calcmode="lin" valueType="num">
                                      <p:cBhvr additive="base">
                                        <p:cTn id="16" dur="500" fill="hold"/>
                                        <p:tgtEl>
                                          <p:spTgt spid="22534"/>
                                        </p:tgtEl>
                                        <p:attrNameLst>
                                          <p:attrName>ppt_x</p:attrName>
                                        </p:attrNameLst>
                                      </p:cBhvr>
                                      <p:tavLst>
                                        <p:tav tm="0">
                                          <p:val>
                                            <p:strVal val="#ppt_x"/>
                                          </p:val>
                                        </p:tav>
                                        <p:tav tm="100000">
                                          <p:val>
                                            <p:strVal val="#ppt_x"/>
                                          </p:val>
                                        </p:tav>
                                      </p:tavLst>
                                    </p:anim>
                                    <p:anim calcmode="lin" valueType="num">
                                      <p:cBhvr additive="base">
                                        <p:cTn id="17" dur="500" fill="hold"/>
                                        <p:tgtEl>
                                          <p:spTgt spid="225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a:extLst>
              <a:ext uri="{FF2B5EF4-FFF2-40B4-BE49-F238E27FC236}">
                <a16:creationId xmlns:a16="http://schemas.microsoft.com/office/drawing/2014/main" id="{258666D1-ACF5-470D-8EE0-7D3C203C7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674">
            <a:off x="-228600" y="-228600"/>
            <a:ext cx="5437188" cy="731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Rectangle 7">
            <a:extLst>
              <a:ext uri="{FF2B5EF4-FFF2-40B4-BE49-F238E27FC236}">
                <a16:creationId xmlns:a16="http://schemas.microsoft.com/office/drawing/2014/main" id="{8F17FE85-65B2-481E-95D4-B5CCB5A00463}"/>
              </a:ext>
            </a:extLst>
          </p:cNvPr>
          <p:cNvSpPr>
            <a:spLocks noChangeArrowheads="1"/>
          </p:cNvSpPr>
          <p:nvPr/>
        </p:nvSpPr>
        <p:spPr bwMode="auto">
          <a:xfrm>
            <a:off x="4876800" y="0"/>
            <a:ext cx="8382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4584" name="Text Box 8">
            <a:extLst>
              <a:ext uri="{FF2B5EF4-FFF2-40B4-BE49-F238E27FC236}">
                <a16:creationId xmlns:a16="http://schemas.microsoft.com/office/drawing/2014/main" id="{E8777E6C-1406-4BAA-A061-21A92D231BCC}"/>
              </a:ext>
            </a:extLst>
          </p:cNvPr>
          <p:cNvSpPr txBox="1">
            <a:spLocks noChangeArrowheads="1"/>
          </p:cNvSpPr>
          <p:nvPr/>
        </p:nvSpPr>
        <p:spPr bwMode="auto">
          <a:xfrm>
            <a:off x="5334000" y="1143000"/>
            <a:ext cx="3276600" cy="2647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Close the stopcock and wait a few seconds for drainage to be complete, then note the reading on the buret to two decimal places (V</a:t>
            </a:r>
            <a:r>
              <a:rPr lang="en-US" altLang="en-US" baseline="-25000">
                <a:latin typeface="Arial" panose="020B0604020202020204" pitchFamily="34" charset="0"/>
              </a:rPr>
              <a:t>final</a:t>
            </a:r>
            <a:r>
              <a:rPr lang="en-US" altLang="en-US">
                <a:latin typeface="Arial" panose="020B0604020202020204" pitchFamily="34" charset="0"/>
              </a:rPr>
              <a:t>).</a:t>
            </a:r>
          </a:p>
        </p:txBody>
      </p:sp>
      <p:sp>
        <p:nvSpPr>
          <p:cNvPr id="24586" name="Rectangle 10">
            <a:extLst>
              <a:ext uri="{FF2B5EF4-FFF2-40B4-BE49-F238E27FC236}">
                <a16:creationId xmlns:a16="http://schemas.microsoft.com/office/drawing/2014/main" id="{0AC6ADCC-B3D6-4699-86BF-F0738640C839}"/>
              </a:ext>
            </a:extLst>
          </p:cNvPr>
          <p:cNvSpPr>
            <a:spLocks noChangeArrowheads="1"/>
          </p:cNvSpPr>
          <p:nvPr/>
        </p:nvSpPr>
        <p:spPr bwMode="auto">
          <a:xfrm>
            <a:off x="5791200" y="4875213"/>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V</a:t>
            </a:r>
            <a:r>
              <a:rPr lang="en-US" altLang="en-US" baseline="-25000">
                <a:latin typeface="Arial" panose="020B0604020202020204" pitchFamily="34" charset="0"/>
              </a:rPr>
              <a:t>final</a:t>
            </a:r>
            <a:r>
              <a:rPr lang="en-US" altLang="en-US">
                <a:latin typeface="Arial" panose="020B0604020202020204" pitchFamily="34" charset="0"/>
              </a:rPr>
              <a:t> = 18.20 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linds(horizontal)">
                                      <p:cBhvr>
                                        <p:cTn id="7" dur="500"/>
                                        <p:tgtEl>
                                          <p:spTgt spid="24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4586"/>
                                        </p:tgtEl>
                                        <p:attrNameLst>
                                          <p:attrName>style.visibility</p:attrName>
                                        </p:attrNameLst>
                                      </p:cBhvr>
                                      <p:to>
                                        <p:strVal val="visible"/>
                                      </p:to>
                                    </p:set>
                                    <p:animEffect transition="in" filter="blinds(horizontal)">
                                      <p:cBhvr>
                                        <p:cTn id="12" dur="500"/>
                                        <p:tgtEl>
                                          <p:spTgt spid="24586"/>
                                        </p:tgtEl>
                                      </p:cBhvr>
                                    </p:animEffect>
                                  </p:childTnLst>
                                </p:cTn>
                              </p:par>
                            </p:childTnLst>
                          </p:cTn>
                        </p:par>
                        <p:par>
                          <p:cTn id="13" fill="hold" nodeType="afterGroup">
                            <p:stCondLst>
                              <p:cond delay="500"/>
                            </p:stCondLst>
                            <p:childTnLst>
                              <p:par>
                                <p:cTn id="14" presetID="6" presetClass="emph" presetSubtype="0" fill="hold" grpId="0" nodeType="afterEffect">
                                  <p:stCondLst>
                                    <p:cond delay="0"/>
                                  </p:stCondLst>
                                  <p:childTnLst>
                                    <p:animScale>
                                      <p:cBhvr>
                                        <p:cTn id="15" dur="2000" fill="hold"/>
                                        <p:tgtEl>
                                          <p:spTgt spid="245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458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1" name="Group 47">
            <a:extLst>
              <a:ext uri="{FF2B5EF4-FFF2-40B4-BE49-F238E27FC236}">
                <a16:creationId xmlns:a16="http://schemas.microsoft.com/office/drawing/2014/main" id="{7A42340A-2B33-4BB9-BA9C-580297F0CBAB}"/>
              </a:ext>
            </a:extLst>
          </p:cNvPr>
          <p:cNvGraphicFramePr>
            <a:graphicFrameLocks noGrp="1"/>
          </p:cNvGraphicFramePr>
          <p:nvPr/>
        </p:nvGraphicFramePr>
        <p:xfrm>
          <a:off x="762000" y="1447800"/>
          <a:ext cx="7620000" cy="4064000"/>
        </p:xfrm>
        <a:graphic>
          <a:graphicData uri="http://schemas.openxmlformats.org/drawingml/2006/table">
            <a:tbl>
              <a:tblPr/>
              <a:tblGrid>
                <a:gridCol w="1524000">
                  <a:extLst>
                    <a:ext uri="{9D8B030D-6E8A-4147-A177-3AD203B41FA5}">
                      <a16:colId xmlns:a16="http://schemas.microsoft.com/office/drawing/2014/main" val="1339530698"/>
                    </a:ext>
                  </a:extLst>
                </a:gridCol>
                <a:gridCol w="1524000">
                  <a:extLst>
                    <a:ext uri="{9D8B030D-6E8A-4147-A177-3AD203B41FA5}">
                      <a16:colId xmlns:a16="http://schemas.microsoft.com/office/drawing/2014/main" val="4277885498"/>
                    </a:ext>
                  </a:extLst>
                </a:gridCol>
                <a:gridCol w="1524000">
                  <a:extLst>
                    <a:ext uri="{9D8B030D-6E8A-4147-A177-3AD203B41FA5}">
                      <a16:colId xmlns:a16="http://schemas.microsoft.com/office/drawing/2014/main" val="3391284938"/>
                    </a:ext>
                  </a:extLst>
                </a:gridCol>
                <a:gridCol w="1524000">
                  <a:extLst>
                    <a:ext uri="{9D8B030D-6E8A-4147-A177-3AD203B41FA5}">
                      <a16:colId xmlns:a16="http://schemas.microsoft.com/office/drawing/2014/main" val="2035791622"/>
                    </a:ext>
                  </a:extLst>
                </a:gridCol>
                <a:gridCol w="1524000">
                  <a:extLst>
                    <a:ext uri="{9D8B030D-6E8A-4147-A177-3AD203B41FA5}">
                      <a16:colId xmlns:a16="http://schemas.microsoft.com/office/drawing/2014/main" val="2165817489"/>
                    </a:ext>
                  </a:extLst>
                </a:gridCol>
              </a:tblGrid>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0.02</a:t>
                      </a:r>
                    </a:p>
                  </a:txBody>
                  <a:tcPr marT="1371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V</a:t>
                      </a:r>
                      <a:r>
                        <a:rPr kumimoji="0" lang="en-US" altLang="en-US" sz="2000" b="0" i="0" u="none" strike="noStrike" cap="none" normalizeH="0" baseline="-25000">
                          <a:ln>
                            <a:noFill/>
                          </a:ln>
                          <a:solidFill>
                            <a:schemeClr val="tx1"/>
                          </a:solidFill>
                          <a:effectLst/>
                          <a:latin typeface="Times New Roman" panose="02020603050405020304" pitchFamily="18" charset="0"/>
                        </a:rPr>
                        <a:t>initial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(mL)</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V</a:t>
                      </a:r>
                      <a:r>
                        <a:rPr kumimoji="0" lang="en-US" altLang="en-US" sz="2000" b="0" i="0" u="none" strike="noStrike" cap="none" normalizeH="0" baseline="-25000">
                          <a:ln>
                            <a:noFill/>
                          </a:ln>
                          <a:solidFill>
                            <a:schemeClr val="tx1"/>
                          </a:solidFill>
                          <a:effectLst/>
                          <a:latin typeface="Times New Roman" panose="02020603050405020304" pitchFamily="18" charset="0"/>
                        </a:rPr>
                        <a:t>final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(mL)</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V</a:t>
                      </a:r>
                      <a:r>
                        <a:rPr kumimoji="0" lang="en-US" altLang="en-US" sz="2000" b="0" i="0" u="none" strike="noStrike" cap="none" normalizeH="0" baseline="-25000">
                          <a:ln>
                            <a:noFill/>
                          </a:ln>
                          <a:solidFill>
                            <a:schemeClr val="tx1"/>
                          </a:solidFill>
                          <a:effectLst/>
                          <a:latin typeface="Times New Roman" panose="02020603050405020304" pitchFamily="18" charset="0"/>
                        </a:rPr>
                        <a:t>used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(mL)</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End-point</a:t>
                      </a: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409915"/>
                  </a:ext>
                </a:extLst>
              </a:tr>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Run #1</a:t>
                      </a:r>
                    </a:p>
                  </a:txBody>
                  <a:tcPr marT="3200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205000"/>
                        </a:lnSpc>
                        <a:spcBef>
                          <a:spcPct val="20000"/>
                        </a:spcBef>
                        <a:spcAft>
                          <a:spcPct val="10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3.78</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205000"/>
                        </a:lnSpc>
                        <a:spcBef>
                          <a:spcPct val="20000"/>
                        </a:spcBef>
                        <a:spcAft>
                          <a:spcPct val="10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18.20</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205000"/>
                        </a:lnSpc>
                        <a:spcBef>
                          <a:spcPct val="20000"/>
                        </a:spcBef>
                        <a:spcAft>
                          <a:spcPct val="10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14.42</a:t>
                      </a: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205000"/>
                        </a:lnSpc>
                        <a:spcBef>
                          <a:spcPct val="20000"/>
                        </a:spcBef>
                        <a:spcAft>
                          <a:spcPct val="10000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light pink</a:t>
                      </a: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496391"/>
                  </a:ext>
                </a:extLst>
              </a:tr>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Run#2</a:t>
                      </a:r>
                    </a:p>
                  </a:txBody>
                  <a:tcPr marT="3200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2734745"/>
                  </a:ext>
                </a:extLst>
              </a:tr>
              <a:tr h="1016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Run #3</a:t>
                      </a:r>
                    </a:p>
                  </a:txBody>
                  <a:tcPr marT="3200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1371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6998183"/>
                  </a:ext>
                </a:extLst>
              </a:tr>
            </a:tbl>
          </a:graphicData>
        </a:graphic>
      </p:graphicFrame>
      <p:sp>
        <p:nvSpPr>
          <p:cNvPr id="26670" name="Text Box 46">
            <a:extLst>
              <a:ext uri="{FF2B5EF4-FFF2-40B4-BE49-F238E27FC236}">
                <a16:creationId xmlns:a16="http://schemas.microsoft.com/office/drawing/2014/main" id="{8115C09B-EEB5-4EAE-8397-BA15F6641417}"/>
              </a:ext>
            </a:extLst>
          </p:cNvPr>
          <p:cNvSpPr txBox="1">
            <a:spLocks noChangeArrowheads="1"/>
          </p:cNvSpPr>
          <p:nvPr/>
        </p:nvSpPr>
        <p:spPr bwMode="auto">
          <a:xfrm>
            <a:off x="914400" y="7620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[NaOH] = __________</a:t>
            </a:r>
          </a:p>
        </p:txBody>
      </p:sp>
      <p:sp>
        <p:nvSpPr>
          <p:cNvPr id="26672" name="Text Box 48">
            <a:extLst>
              <a:ext uri="{FF2B5EF4-FFF2-40B4-BE49-F238E27FC236}">
                <a16:creationId xmlns:a16="http://schemas.microsoft.com/office/drawing/2014/main" id="{267C0AC3-95F8-4437-819B-C152F0157E7C}"/>
              </a:ext>
            </a:extLst>
          </p:cNvPr>
          <p:cNvSpPr txBox="1">
            <a:spLocks noChangeArrowheads="1"/>
          </p:cNvSpPr>
          <p:nvPr/>
        </p:nvSpPr>
        <p:spPr bwMode="auto">
          <a:xfrm>
            <a:off x="457200" y="57150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solidFill>
                  <a:srgbClr val="A50021"/>
                </a:solidFill>
              </a:rPr>
              <a:t>Rinse the buret with water and clean up your work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266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tration1">
            <a:extLst>
              <a:ext uri="{FF2B5EF4-FFF2-40B4-BE49-F238E27FC236}">
                <a16:creationId xmlns:a16="http://schemas.microsoft.com/office/drawing/2014/main" id="{8155695C-FB6D-4CE2-A06B-FC4AEDAB4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1854DD4D-D861-4A0D-87DE-63F019E56F5A}"/>
              </a:ext>
            </a:extLst>
          </p:cNvPr>
          <p:cNvSpPr>
            <a:spLocks noChangeArrowheads="1"/>
          </p:cNvSpPr>
          <p:nvPr/>
        </p:nvSpPr>
        <p:spPr bwMode="auto">
          <a:xfrm>
            <a:off x="0" y="0"/>
            <a:ext cx="5867400"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000">
                <a:latin typeface="Arial" panose="020B0604020202020204" pitchFamily="34" charset="0"/>
              </a:rPr>
              <a:t>Pour 20 mL of acid solution into the 50 mL beaker and rinse the 15.00 mL volumetric pipet with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vertical)">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ipeting2">
            <a:extLst>
              <a:ext uri="{FF2B5EF4-FFF2-40B4-BE49-F238E27FC236}">
                <a16:creationId xmlns:a16="http://schemas.microsoft.com/office/drawing/2014/main" id="{51145E40-A31E-48ED-B087-C625EAFDC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626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pipeting3">
            <a:extLst>
              <a:ext uri="{FF2B5EF4-FFF2-40B4-BE49-F238E27FC236}">
                <a16:creationId xmlns:a16="http://schemas.microsoft.com/office/drawing/2014/main" id="{8E9F26CF-C800-41CE-A22D-331811309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685800"/>
            <a:ext cx="4387850" cy="5562600"/>
          </a:xfrm>
          <a:prstGeom prst="rect">
            <a:avLst/>
          </a:prstGeom>
          <a:noFill/>
          <a:extLst>
            <a:ext uri="{909E8E84-426E-40DD-AFC4-6F175D3DCCD1}">
              <a14:hiddenFill xmlns:a14="http://schemas.microsoft.com/office/drawing/2010/main">
                <a:solidFill>
                  <a:srgbClr val="FFFFFF"/>
                </a:solidFill>
              </a14:hiddenFill>
            </a:ext>
          </a:extLst>
        </p:spPr>
      </p:pic>
      <p:sp>
        <p:nvSpPr>
          <p:cNvPr id="44036" name="Text Box 4">
            <a:extLst>
              <a:ext uri="{FF2B5EF4-FFF2-40B4-BE49-F238E27FC236}">
                <a16:creationId xmlns:a16="http://schemas.microsoft.com/office/drawing/2014/main" id="{4624DFA3-F6F6-454F-AC04-FB1502892035}"/>
              </a:ext>
            </a:extLst>
          </p:cNvPr>
          <p:cNvSpPr txBox="1">
            <a:spLocks noChangeArrowheads="1"/>
          </p:cNvSpPr>
          <p:nvPr/>
        </p:nvSpPr>
        <p:spPr bwMode="auto">
          <a:xfrm>
            <a:off x="0" y="4267200"/>
            <a:ext cx="464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Place the pipet bulb on the end of the pipet. Squeeze the bulb to empty out the air.</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1+#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checkerboard(across)">
                                      <p:cBhvr>
                                        <p:cTn id="12"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peting4">
            <a:extLst>
              <a:ext uri="{FF2B5EF4-FFF2-40B4-BE49-F238E27FC236}">
                <a16:creationId xmlns:a16="http://schemas.microsoft.com/office/drawing/2014/main" id="{B0E3A7ED-C261-41D4-BC36-DAC5CE0E0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0"/>
            <a:ext cx="4421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3" name="Rectangle 3">
            <a:extLst>
              <a:ext uri="{FF2B5EF4-FFF2-40B4-BE49-F238E27FC236}">
                <a16:creationId xmlns:a16="http://schemas.microsoft.com/office/drawing/2014/main" id="{173A4402-A9B3-4DB2-85A8-AAE116F296C8}"/>
              </a:ext>
            </a:extLst>
          </p:cNvPr>
          <p:cNvSpPr>
            <a:spLocks noChangeArrowheads="1"/>
          </p:cNvSpPr>
          <p:nvPr/>
        </p:nvSpPr>
        <p:spPr bwMode="auto">
          <a:xfrm>
            <a:off x="609600" y="990600"/>
            <a:ext cx="3505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panose="020B0604020202020204" pitchFamily="34" charset="0"/>
                <a:cs typeface="Times New Roman" panose="02020603050405020304" pitchFamily="18" charset="0"/>
              </a:rPr>
              <a:t>Place the pipet into the acid solution, slowly releasing the pressure on the bulb.With a pipet bulb withdraw a small quantities of the acid solution.</a:t>
            </a:r>
          </a:p>
        </p:txBody>
      </p:sp>
      <p:sp>
        <p:nvSpPr>
          <p:cNvPr id="46084" name="Text Box 4">
            <a:extLst>
              <a:ext uri="{FF2B5EF4-FFF2-40B4-BE49-F238E27FC236}">
                <a16:creationId xmlns:a16="http://schemas.microsoft.com/office/drawing/2014/main" id="{DFDF5199-64A6-4369-904C-CD8B81549BF4}"/>
              </a:ext>
            </a:extLst>
          </p:cNvPr>
          <p:cNvSpPr txBox="1">
            <a:spLocks noChangeArrowheads="1"/>
          </p:cNvSpPr>
          <p:nvPr/>
        </p:nvSpPr>
        <p:spPr bwMode="auto">
          <a:xfrm>
            <a:off x="381000" y="39624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Watch the solution rise in the pipet, do not let any solution get into the bulb.</a:t>
            </a:r>
          </a:p>
        </p:txBody>
      </p:sp>
      <p:sp>
        <p:nvSpPr>
          <p:cNvPr id="46085" name="Text Box 5">
            <a:extLst>
              <a:ext uri="{FF2B5EF4-FFF2-40B4-BE49-F238E27FC236}">
                <a16:creationId xmlns:a16="http://schemas.microsoft.com/office/drawing/2014/main" id="{634EF78A-A42A-464D-A1E0-AD23B6F6FBB7}"/>
              </a:ext>
            </a:extLst>
          </p:cNvPr>
          <p:cNvSpPr txBox="1">
            <a:spLocks noChangeArrowheads="1"/>
          </p:cNvSpPr>
          <p:nvPr/>
        </p:nvSpPr>
        <p:spPr bwMode="auto">
          <a:xfrm>
            <a:off x="381000" y="228600"/>
            <a:ext cx="8382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rPr>
              <a:t>A blue solution was used just for demonstration purpose.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46085"/>
                                        </p:tgtEl>
                                      </p:cBhvr>
                                      <p:by x="150000" y="150000"/>
                                    </p:animScale>
                                  </p:childTnLst>
                                </p:cTn>
                              </p:par>
                            </p:childTnLst>
                          </p:cTn>
                        </p:par>
                        <p:par>
                          <p:cTn id="7" fill="hold" nodeType="afterGroup">
                            <p:stCondLst>
                              <p:cond delay="2000"/>
                            </p:stCondLst>
                            <p:childTnLst>
                              <p:par>
                                <p:cTn id="8" presetID="3" presetClass="entr" presetSubtype="10" fill="hold" nodeType="after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blinds(horizontal)">
                                      <p:cBhvr>
                                        <p:cTn id="10" dur="500"/>
                                        <p:tgtEl>
                                          <p:spTgt spid="46082"/>
                                        </p:tgtEl>
                                      </p:cBhvr>
                                    </p:animEffect>
                                  </p:childTnLst>
                                </p:cTn>
                              </p:par>
                            </p:childTnLst>
                          </p:cTn>
                        </p:par>
                        <p:par>
                          <p:cTn id="11" fill="hold" nodeType="afterGroup">
                            <p:stCondLst>
                              <p:cond delay="2500"/>
                            </p:stCondLst>
                            <p:childTnLst>
                              <p:par>
                                <p:cTn id="12" presetID="2" presetClass="exit" presetSubtype="8" fill="hold" grpId="1" nodeType="afterEffect">
                                  <p:stCondLst>
                                    <p:cond delay="0"/>
                                  </p:stCondLst>
                                  <p:childTnLst>
                                    <p:anim calcmode="lin" valueType="num">
                                      <p:cBhvr additive="base">
                                        <p:cTn id="13" dur="500"/>
                                        <p:tgtEl>
                                          <p:spTgt spid="46085"/>
                                        </p:tgtEl>
                                        <p:attrNameLst>
                                          <p:attrName>ppt_x</p:attrName>
                                        </p:attrNameLst>
                                      </p:cBhvr>
                                      <p:tavLst>
                                        <p:tav tm="0">
                                          <p:val>
                                            <p:strVal val="ppt_x"/>
                                          </p:val>
                                        </p:tav>
                                        <p:tav tm="100000">
                                          <p:val>
                                            <p:strVal val="0-ppt_w/2"/>
                                          </p:val>
                                        </p:tav>
                                      </p:tavLst>
                                    </p:anim>
                                    <p:anim calcmode="lin" valueType="num">
                                      <p:cBhvr additive="base">
                                        <p:cTn id="14" dur="500"/>
                                        <p:tgtEl>
                                          <p:spTgt spid="46085"/>
                                        </p:tgtEl>
                                        <p:attrNameLst>
                                          <p:attrName>ppt_y</p:attrName>
                                        </p:attrNameLst>
                                      </p:cBhvr>
                                      <p:tavLst>
                                        <p:tav tm="0">
                                          <p:val>
                                            <p:strVal val="ppt_y"/>
                                          </p:val>
                                        </p:tav>
                                        <p:tav tm="100000">
                                          <p:val>
                                            <p:strVal val="ppt_y"/>
                                          </p:val>
                                        </p:tav>
                                      </p:tavLst>
                                    </p:anim>
                                    <p:set>
                                      <p:cBhvr>
                                        <p:cTn id="15" dur="1" fill="hold">
                                          <p:stCondLst>
                                            <p:cond delay="499"/>
                                          </p:stCondLst>
                                        </p:cTn>
                                        <p:tgtEl>
                                          <p:spTgt spid="46085"/>
                                        </p:tgtEl>
                                        <p:attrNameLst>
                                          <p:attrName>style.visibility</p:attrName>
                                        </p:attrNameLst>
                                      </p:cBhvr>
                                      <p:to>
                                        <p:strVal val="hidden"/>
                                      </p:to>
                                    </p:set>
                                  </p:childTnLst>
                                </p:cTn>
                              </p:par>
                            </p:childTnLst>
                          </p:cTn>
                        </p:par>
                        <p:par>
                          <p:cTn id="16" fill="hold" nodeType="afterGroup">
                            <p:stCondLst>
                              <p:cond delay="3000"/>
                            </p:stCondLst>
                            <p:childTnLst>
                              <p:par>
                                <p:cTn id="17" presetID="4" presetClass="entr" presetSubtype="32" fill="hold" grpId="1" nodeType="afterEffect">
                                  <p:stCondLst>
                                    <p:cond delay="0"/>
                                  </p:stCondLst>
                                  <p:childTnLst>
                                    <p:set>
                                      <p:cBhvr>
                                        <p:cTn id="18" dur="1" fill="hold">
                                          <p:stCondLst>
                                            <p:cond delay="0"/>
                                          </p:stCondLst>
                                        </p:cTn>
                                        <p:tgtEl>
                                          <p:spTgt spid="46083"/>
                                        </p:tgtEl>
                                        <p:attrNameLst>
                                          <p:attrName>style.visibility</p:attrName>
                                        </p:attrNameLst>
                                      </p:cBhvr>
                                      <p:to>
                                        <p:strVal val="visible"/>
                                      </p:to>
                                    </p:set>
                                    <p:animEffect transition="in" filter="box(out)">
                                      <p:cBhvr>
                                        <p:cTn id="19" dur="500"/>
                                        <p:tgtEl>
                                          <p:spTgt spid="46083"/>
                                        </p:tgtEl>
                                      </p:cBhvr>
                                    </p:animEffect>
                                  </p:childTnLst>
                                </p:cTn>
                              </p:par>
                            </p:childTnLst>
                          </p:cTn>
                        </p:par>
                        <p:par>
                          <p:cTn id="20" fill="hold" nodeType="afterGroup">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46084"/>
                                        </p:tgtEl>
                                        <p:attrNameLst>
                                          <p:attrName>style.visibility</p:attrName>
                                        </p:attrNameLst>
                                      </p:cBhvr>
                                      <p:to>
                                        <p:strVal val="visible"/>
                                      </p:to>
                                    </p:set>
                                    <p:animEffect transition="in" filter="box(in)">
                                      <p:cBhvr>
                                        <p:cTn id="23"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1"/>
      <p:bldP spid="46084" grpId="0"/>
      <p:bldP spid="46085" grpId="0" animBg="1"/>
      <p:bldP spid="4608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ipeting5">
            <a:extLst>
              <a:ext uri="{FF2B5EF4-FFF2-40B4-BE49-F238E27FC236}">
                <a16:creationId xmlns:a16="http://schemas.microsoft.com/office/drawing/2014/main" id="{8D812D23-4B07-46BA-8157-73A8A7BF4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62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a:extLst>
              <a:ext uri="{FF2B5EF4-FFF2-40B4-BE49-F238E27FC236}">
                <a16:creationId xmlns:a16="http://schemas.microsoft.com/office/drawing/2014/main" id="{2E7BD8EA-B84F-4963-B1D7-B845BB953057}"/>
              </a:ext>
            </a:extLst>
          </p:cNvPr>
          <p:cNvSpPr txBox="1">
            <a:spLocks noChangeArrowheads="1"/>
          </p:cNvSpPr>
          <p:nvPr/>
        </p:nvSpPr>
        <p:spPr bwMode="auto">
          <a:xfrm>
            <a:off x="4343400" y="8382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Make sure to place your index finger on the end of the pipet.</a:t>
            </a:r>
            <a:r>
              <a:rPr lang="en-US" altLang="en-US">
                <a:latin typeface="Arial" panose="020B0604020202020204" pitchFamily="34" charset="0"/>
              </a:rPr>
              <a:t> </a:t>
            </a:r>
          </a:p>
        </p:txBody>
      </p:sp>
      <p:sp>
        <p:nvSpPr>
          <p:cNvPr id="48132" name="Line 4">
            <a:extLst>
              <a:ext uri="{FF2B5EF4-FFF2-40B4-BE49-F238E27FC236}">
                <a16:creationId xmlns:a16="http://schemas.microsoft.com/office/drawing/2014/main" id="{D2546EBE-2559-4A6A-85FC-CA15F467F233}"/>
              </a:ext>
            </a:extLst>
          </p:cNvPr>
          <p:cNvSpPr>
            <a:spLocks noChangeShapeType="1"/>
          </p:cNvSpPr>
          <p:nvPr/>
        </p:nvSpPr>
        <p:spPr bwMode="auto">
          <a:xfrm rot="32408357">
            <a:off x="2589213" y="1065213"/>
            <a:ext cx="1676400" cy="1587"/>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133" name="Text Box 5">
            <a:extLst>
              <a:ext uri="{FF2B5EF4-FFF2-40B4-BE49-F238E27FC236}">
                <a16:creationId xmlns:a16="http://schemas.microsoft.com/office/drawing/2014/main" id="{5FFA82FF-9DAD-48A1-A12B-F1BAC740CAE3}"/>
              </a:ext>
            </a:extLst>
          </p:cNvPr>
          <p:cNvSpPr txBox="1">
            <a:spLocks noChangeArrowheads="1"/>
          </p:cNvSpPr>
          <p:nvPr/>
        </p:nvSpPr>
        <p:spPr bwMode="auto">
          <a:xfrm>
            <a:off x="4724400" y="4114800"/>
            <a:ext cx="3657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Once a </a:t>
            </a:r>
            <a:r>
              <a:rPr lang="en-US" altLang="en-US">
                <a:latin typeface="Arial" panose="020B0604020202020204" pitchFamily="34" charset="0"/>
                <a:cs typeface="Times New Roman" panose="02020603050405020304" pitchFamily="18" charset="0"/>
              </a:rPr>
              <a:t>small quantity of the acid solution</a:t>
            </a:r>
            <a:r>
              <a:rPr lang="en-US" altLang="en-US">
                <a:latin typeface="Arial" panose="020B0604020202020204" pitchFamily="34" charset="0"/>
              </a:rPr>
              <a:t> is in the pipet, quickly remove the bulb and press down on the end of the pipet with your index finger.</a:t>
            </a:r>
          </a:p>
        </p:txBody>
      </p:sp>
      <p:sp>
        <p:nvSpPr>
          <p:cNvPr id="48134" name="Line 6">
            <a:extLst>
              <a:ext uri="{FF2B5EF4-FFF2-40B4-BE49-F238E27FC236}">
                <a16:creationId xmlns:a16="http://schemas.microsoft.com/office/drawing/2014/main" id="{6EFC8415-8269-45E4-9A43-95543E155806}"/>
              </a:ext>
            </a:extLst>
          </p:cNvPr>
          <p:cNvSpPr>
            <a:spLocks noChangeShapeType="1"/>
          </p:cNvSpPr>
          <p:nvPr/>
        </p:nvSpPr>
        <p:spPr bwMode="auto">
          <a:xfrm rot="32408357">
            <a:off x="2438400" y="5715000"/>
            <a:ext cx="1676400" cy="1588"/>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ssolve">
                                      <p:cBhvr>
                                        <p:cTn id="7" dur="500"/>
                                        <p:tgtEl>
                                          <p:spTgt spid="4813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blinds(horizontal)">
                                      <p:cBhvr>
                                        <p:cTn id="11" dur="500"/>
                                        <p:tgtEl>
                                          <p:spTgt spid="48134"/>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blinds(horizontal)">
                                      <p:cBhvr>
                                        <p:cTn id="15" dur="500"/>
                                        <p:tgtEl>
                                          <p:spTgt spid="48131"/>
                                        </p:tgtEl>
                                      </p:cBhvr>
                                    </p:animEffect>
                                  </p:childTnLst>
                                </p:cTn>
                              </p:par>
                              <p:par>
                                <p:cTn id="16" presetID="3" presetClass="entr" presetSubtype="10" fill="hold" nodeType="withEffect">
                                  <p:stCondLst>
                                    <p:cond delay="0"/>
                                  </p:stCondLst>
                                  <p:childTnLst>
                                    <p:set>
                                      <p:cBhvr>
                                        <p:cTn id="17" dur="1" fill="hold">
                                          <p:stCondLst>
                                            <p:cond delay="0"/>
                                          </p:stCondLst>
                                        </p:cTn>
                                        <p:tgtEl>
                                          <p:spTgt spid="48132"/>
                                        </p:tgtEl>
                                        <p:attrNameLst>
                                          <p:attrName>style.visibility</p:attrName>
                                        </p:attrNameLst>
                                      </p:cBhvr>
                                      <p:to>
                                        <p:strVal val="visible"/>
                                      </p:to>
                                    </p:set>
                                    <p:animEffect transition="in" filter="blinds(horizontal)">
                                      <p:cBhvr>
                                        <p:cTn id="18"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ipeting7">
            <a:extLst>
              <a:ext uri="{FF2B5EF4-FFF2-40B4-BE49-F238E27FC236}">
                <a16:creationId xmlns:a16="http://schemas.microsoft.com/office/drawing/2014/main" id="{BF8A19D9-82A2-4AA8-80B8-DC6169FBC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a:extLst>
              <a:ext uri="{FF2B5EF4-FFF2-40B4-BE49-F238E27FC236}">
                <a16:creationId xmlns:a16="http://schemas.microsoft.com/office/drawing/2014/main" id="{627BD960-BDDF-4525-AD0D-CEC6C50319DA}"/>
              </a:ext>
            </a:extLst>
          </p:cNvPr>
          <p:cNvSpPr txBox="1">
            <a:spLocks noChangeArrowheads="1"/>
          </p:cNvSpPr>
          <p:nvPr/>
        </p:nvSpPr>
        <p:spPr bwMode="auto">
          <a:xfrm>
            <a:off x="0" y="0"/>
            <a:ext cx="91440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Invert the pipet to a horizontal position. Turn and rotate the pipet so all inside surfaces have come into contact with the solution.</a:t>
            </a:r>
          </a:p>
        </p:txBody>
      </p:sp>
      <p:sp>
        <p:nvSpPr>
          <p:cNvPr id="50180" name="AutoShape 4">
            <a:extLst>
              <a:ext uri="{FF2B5EF4-FFF2-40B4-BE49-F238E27FC236}">
                <a16:creationId xmlns:a16="http://schemas.microsoft.com/office/drawing/2014/main" id="{BB4E6698-DE56-4CDC-92E8-93EF00C8E136}"/>
              </a:ext>
            </a:extLst>
          </p:cNvPr>
          <p:cNvSpPr>
            <a:spLocks noChangeArrowheads="1"/>
          </p:cNvSpPr>
          <p:nvPr/>
        </p:nvSpPr>
        <p:spPr bwMode="auto">
          <a:xfrm rot="583152">
            <a:off x="7924800" y="4038600"/>
            <a:ext cx="381000" cy="914400"/>
          </a:xfrm>
          <a:prstGeom prst="curvedUpArrow">
            <a:avLst>
              <a:gd name="adj1" fmla="val 20000"/>
              <a:gd name="adj2" fmla="val 40000"/>
              <a:gd name="adj3" fmla="val 8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50181" name="AutoShape 5">
            <a:extLst>
              <a:ext uri="{FF2B5EF4-FFF2-40B4-BE49-F238E27FC236}">
                <a16:creationId xmlns:a16="http://schemas.microsoft.com/office/drawing/2014/main" id="{CBB4A80F-C9D5-4C56-B056-918F1A5F2505}"/>
              </a:ext>
            </a:extLst>
          </p:cNvPr>
          <p:cNvSpPr>
            <a:spLocks noChangeArrowheads="1"/>
          </p:cNvSpPr>
          <p:nvPr/>
        </p:nvSpPr>
        <p:spPr bwMode="auto">
          <a:xfrm rot="11392488">
            <a:off x="8153400" y="2795588"/>
            <a:ext cx="381000" cy="914400"/>
          </a:xfrm>
          <a:prstGeom prst="curvedUpArrow">
            <a:avLst>
              <a:gd name="adj1" fmla="val 20000"/>
              <a:gd name="adj2" fmla="val 40000"/>
              <a:gd name="adj3" fmla="val 8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ppt_x"/>
                                          </p:val>
                                        </p:tav>
                                        <p:tav tm="100000">
                                          <p:val>
                                            <p:strVal val="#ppt_x"/>
                                          </p:val>
                                        </p:tav>
                                      </p:tavLst>
                                    </p:anim>
                                    <p:anim calcmode="lin" valueType="num">
                                      <p:cBhvr additive="base">
                                        <p:cTn id="8" dur="500" fill="hold"/>
                                        <p:tgtEl>
                                          <p:spTgt spid="5017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box(out)">
                                      <p:cBhvr>
                                        <p:cTn id="12" dur="500"/>
                                        <p:tgtEl>
                                          <p:spTgt spid="50180"/>
                                        </p:tgtEl>
                                      </p:cBhvr>
                                    </p:animEffect>
                                  </p:childTnLst>
                                </p:cTn>
                              </p:par>
                            </p:childTnLst>
                          </p:cTn>
                        </p:par>
                        <p:par>
                          <p:cTn id="13" fill="hold" nodeType="afterGroup">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0181"/>
                                        </p:tgtEl>
                                        <p:attrNameLst>
                                          <p:attrName>style.visibility</p:attrName>
                                        </p:attrNameLst>
                                      </p:cBhvr>
                                      <p:to>
                                        <p:strVal val="visible"/>
                                      </p:to>
                                    </p:set>
                                    <p:animEffect transition="in" filter="box(out)">
                                      <p:cBhvr>
                                        <p:cTn id="16" dur="500"/>
                                        <p:tgtEl>
                                          <p:spTgt spid="50181"/>
                                        </p:tgtEl>
                                      </p:cBhvr>
                                    </p:animEffect>
                                  </p:childTnLst>
                                </p:cTn>
                              </p:par>
                            </p:childTnLst>
                          </p:cTn>
                        </p:par>
                        <p:par>
                          <p:cTn id="17" fill="hold" nodeType="afterGroup">
                            <p:stCondLst>
                              <p:cond delay="1500"/>
                            </p:stCondLst>
                            <p:childTnLst>
                              <p:par>
                                <p:cTn id="18" presetID="4" presetClass="exit" presetSubtype="16" fill="hold" grpId="1" nodeType="afterEffect">
                                  <p:stCondLst>
                                    <p:cond delay="0"/>
                                  </p:stCondLst>
                                  <p:childTnLst>
                                    <p:animEffect transition="out" filter="box(in)">
                                      <p:cBhvr>
                                        <p:cTn id="19" dur="500"/>
                                        <p:tgtEl>
                                          <p:spTgt spid="50180"/>
                                        </p:tgtEl>
                                      </p:cBhvr>
                                    </p:animEffect>
                                    <p:set>
                                      <p:cBhvr>
                                        <p:cTn id="20" dur="1" fill="hold">
                                          <p:stCondLst>
                                            <p:cond delay="499"/>
                                          </p:stCondLst>
                                        </p:cTn>
                                        <p:tgtEl>
                                          <p:spTgt spid="50180"/>
                                        </p:tgtEl>
                                        <p:attrNameLst>
                                          <p:attrName>style.visibility</p:attrName>
                                        </p:attrNameLst>
                                      </p:cBhvr>
                                      <p:to>
                                        <p:strVal val="hidden"/>
                                      </p:to>
                                    </p:set>
                                  </p:childTnLst>
                                </p:cTn>
                              </p:par>
                            </p:childTnLst>
                          </p:cTn>
                        </p:par>
                        <p:par>
                          <p:cTn id="21" fill="hold" nodeType="afterGroup">
                            <p:stCondLst>
                              <p:cond delay="2000"/>
                            </p:stCondLst>
                            <p:childTnLst>
                              <p:par>
                                <p:cTn id="22" presetID="4" presetClass="exit" presetSubtype="16" fill="hold" grpId="1" nodeType="afterEffect">
                                  <p:stCondLst>
                                    <p:cond delay="0"/>
                                  </p:stCondLst>
                                  <p:childTnLst>
                                    <p:animEffect transition="out" filter="box(in)">
                                      <p:cBhvr>
                                        <p:cTn id="23" dur="500"/>
                                        <p:tgtEl>
                                          <p:spTgt spid="50181"/>
                                        </p:tgtEl>
                                      </p:cBhvr>
                                    </p:animEffect>
                                    <p:set>
                                      <p:cBhvr>
                                        <p:cTn id="24" dur="1" fill="hold">
                                          <p:stCondLst>
                                            <p:cond delay="499"/>
                                          </p:stCondLst>
                                        </p:cTn>
                                        <p:tgtEl>
                                          <p:spTgt spid="50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autoUpdateAnimBg="0"/>
      <p:bldP spid="50180" grpId="0" animBg="1"/>
      <p:bldP spid="50180" grpId="1" animBg="1"/>
      <p:bldP spid="50181" grpId="0" animBg="1"/>
      <p:bldP spid="5018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peting6">
            <a:extLst>
              <a:ext uri="{FF2B5EF4-FFF2-40B4-BE49-F238E27FC236}">
                <a16:creationId xmlns:a16="http://schemas.microsoft.com/office/drawing/2014/main" id="{CC6B34F3-71DE-4796-8085-CECB836C6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9700"/>
            <a:ext cx="9144000" cy="5448300"/>
          </a:xfrm>
          <a:prstGeom prst="rect">
            <a:avLst/>
          </a:prstGeom>
          <a:noFill/>
          <a:extLst>
            <a:ext uri="{909E8E84-426E-40DD-AFC4-6F175D3DCCD1}">
              <a14:hiddenFill xmlns:a14="http://schemas.microsoft.com/office/drawing/2010/main">
                <a:solidFill>
                  <a:srgbClr val="FFFFFF"/>
                </a:solidFill>
              </a14:hiddenFill>
            </a:ext>
          </a:extLst>
        </p:spPr>
      </p:pic>
      <p:sp>
        <p:nvSpPr>
          <p:cNvPr id="52227" name="Text Box 3">
            <a:extLst>
              <a:ext uri="{FF2B5EF4-FFF2-40B4-BE49-F238E27FC236}">
                <a16:creationId xmlns:a16="http://schemas.microsoft.com/office/drawing/2014/main" id="{B92D3D93-1423-4382-9A09-1049EF313C22}"/>
              </a:ext>
            </a:extLst>
          </p:cNvPr>
          <p:cNvSpPr txBox="1">
            <a:spLocks noChangeArrowheads="1"/>
          </p:cNvSpPr>
          <p:nvPr/>
        </p:nvSpPr>
        <p:spPr bwMode="auto">
          <a:xfrm>
            <a:off x="1143000" y="152400"/>
            <a:ext cx="72390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Drain and discard this solution into the waste beaker. </a:t>
            </a:r>
            <a:r>
              <a:rPr lang="en-US" altLang="en-US">
                <a:latin typeface="Arial" panose="020B0604020202020204" pitchFamily="34" charset="0"/>
                <a:cs typeface="Times New Roman" panose="02020603050405020304" pitchFamily="18" charset="0"/>
              </a:rPr>
              <a:t>Rinse the 15.00 mL volumetric pipet three times with a small quantities of the acid solution.</a:t>
            </a:r>
            <a:endParaRPr lang="en-US" altLang="en-US">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blinds(horizontal)">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peting4">
            <a:extLst>
              <a:ext uri="{FF2B5EF4-FFF2-40B4-BE49-F238E27FC236}">
                <a16:creationId xmlns:a16="http://schemas.microsoft.com/office/drawing/2014/main" id="{E2EA3BBD-BCF6-48B1-A25C-7D9606591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a:extLst>
              <a:ext uri="{FF2B5EF4-FFF2-40B4-BE49-F238E27FC236}">
                <a16:creationId xmlns:a16="http://schemas.microsoft.com/office/drawing/2014/main" id="{00784F3F-E71A-4B48-8B14-D949C3B28915}"/>
              </a:ext>
            </a:extLst>
          </p:cNvPr>
          <p:cNvSpPr txBox="1">
            <a:spLocks noChangeArrowheads="1"/>
          </p:cNvSpPr>
          <p:nvPr/>
        </p:nvSpPr>
        <p:spPr bwMode="auto">
          <a:xfrm>
            <a:off x="5029200" y="3276600"/>
            <a:ext cx="3429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cs typeface="Times New Roman" panose="02020603050405020304" pitchFamily="18" charset="0"/>
              </a:rPr>
              <a:t>Place the pipet into the acid solution</a:t>
            </a:r>
            <a:r>
              <a:rPr lang="en-US" altLang="en-US">
                <a:latin typeface="Arial" panose="020B0604020202020204" pitchFamily="34" charset="0"/>
              </a:rPr>
              <a:t> and once the solution is above the calibration mark on the pipet, remove the bulb and press down on the end of the pipet with your index finger. </a:t>
            </a:r>
          </a:p>
        </p:txBody>
      </p:sp>
      <p:sp>
        <p:nvSpPr>
          <p:cNvPr id="54276" name="Text Box 4">
            <a:extLst>
              <a:ext uri="{FF2B5EF4-FFF2-40B4-BE49-F238E27FC236}">
                <a16:creationId xmlns:a16="http://schemas.microsoft.com/office/drawing/2014/main" id="{9CF368E5-FDBC-4ADF-82D7-B43CFF0B94E5}"/>
              </a:ext>
            </a:extLst>
          </p:cNvPr>
          <p:cNvSpPr txBox="1">
            <a:spLocks noChangeArrowheads="1"/>
          </p:cNvSpPr>
          <p:nvPr/>
        </p:nvSpPr>
        <p:spPr bwMode="auto">
          <a:xfrm>
            <a:off x="4724400" y="609600"/>
            <a:ext cx="3962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Arial" panose="020B0604020202020204" pitchFamily="34" charset="0"/>
              </a:rPr>
              <a:t>Discard the remaining solution from the 50 mL beaker into the waste beaker and pour the 30 mL of fresh acid 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500"/>
                                        <p:tgtEl>
                                          <p:spTgt spid="5427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4275"/>
                                        </p:tgtEl>
                                        <p:attrNameLst>
                                          <p:attrName>style.visibility</p:attrName>
                                        </p:attrNameLst>
                                      </p:cBhvr>
                                      <p:to>
                                        <p:strVal val="visible"/>
                                      </p:to>
                                    </p:set>
                                    <p:animEffect transition="in" filter="box(in)">
                                      <p:cBhvr>
                                        <p:cTn id="11"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788</Words>
  <Application>Microsoft Office PowerPoint</Application>
  <PresentationFormat>On-screen Show (4:3)</PresentationFormat>
  <Paragraphs>93</Paragraphs>
  <Slides>27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Times New Roman</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kecman</dc:creator>
  <cp:lastModifiedBy>Patrick Duffy</cp:lastModifiedBy>
  <cp:revision>29</cp:revision>
  <dcterms:created xsi:type="dcterms:W3CDTF">2005-12-26T03:14:56Z</dcterms:created>
  <dcterms:modified xsi:type="dcterms:W3CDTF">2019-12-17T04:38:06Z</dcterms:modified>
</cp:coreProperties>
</file>