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2"/>
  </p:notesMasterIdLst>
  <p:sldIdLst>
    <p:sldId id="256" r:id="rId5"/>
    <p:sldId id="257" r:id="rId6"/>
    <p:sldId id="258" r:id="rId7"/>
    <p:sldId id="260" r:id="rId8"/>
    <p:sldId id="263" r:id="rId9"/>
    <p:sldId id="261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65A"/>
    <a:srgbClr val="84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A2C06-363E-4BCC-89D0-1E489515BA17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54F26-44A6-4BC9-A427-F8AE01D92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51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>
                <a:solidFill>
                  <a:srgbClr val="84002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203879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53565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942" y="5752503"/>
            <a:ext cx="859845" cy="78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76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438912" y="1825625"/>
            <a:ext cx="7886700" cy="3986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66495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8912" y="4589464"/>
            <a:ext cx="7886700" cy="120350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2F55998-1C56-4637-9060-FEAF89C30E78}" type="datetime1">
              <a:rPr lang="en-US" smtClean="0"/>
              <a:pPr/>
              <a:t>11/19/2021</a:t>
            </a:fld>
            <a:endParaRPr lang="en-US" dirty="0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Faculty/Dept/Program Name – Name of Presentation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7256" y="1825625"/>
            <a:ext cx="3886200" cy="39673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37756" y="1825625"/>
            <a:ext cx="3886200" cy="39673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2766031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256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7257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257" y="2505075"/>
            <a:ext cx="3868340" cy="32878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36565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36565" y="2505075"/>
            <a:ext cx="3887391" cy="32878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1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132455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2401491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1696759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57F31-D5DA-4C10-8A4B-A524D7A60F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C45CBEB-4040-43BA-9045-AC4EF1F5FA96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Faculty/Dept/Program Name – Name of Presentation	</a:t>
            </a:r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437255" y="378947"/>
            <a:ext cx="7886702" cy="5414021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62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256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806" y="987427"/>
            <a:ext cx="4629150" cy="48055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7256" y="2057400"/>
            <a:ext cx="2949178" cy="373556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1705896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256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94806" y="987427"/>
            <a:ext cx="4629150" cy="480554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7256" y="2057400"/>
            <a:ext cx="2949178" cy="373556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264106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7256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7256" y="1825625"/>
            <a:ext cx="7886700" cy="3967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8120" y="5792968"/>
            <a:ext cx="565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7F31-D5DA-4C10-8A4B-A524D7A60F2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482" y="6250287"/>
            <a:ext cx="409296" cy="375309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522446" y="5792973"/>
            <a:ext cx="101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255" y="5792973"/>
            <a:ext cx="58668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Faculty/</a:t>
            </a:r>
            <a:r>
              <a:rPr lang="en-US" dirty="0" err="1"/>
              <a:t>Dept</a:t>
            </a:r>
            <a:r>
              <a:rPr lang="en-US" dirty="0"/>
              <a:t>/Program Name – Name of Presentation	</a:t>
            </a:r>
          </a:p>
        </p:txBody>
      </p:sp>
    </p:spTree>
    <p:extLst>
      <p:ext uri="{BB962C8B-B14F-4D97-AF65-F5344CB8AC3E}">
        <p14:creationId xmlns:p14="http://schemas.microsoft.com/office/powerpoint/2010/main" val="35872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3565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ja.ca/" TargetMode="External"/><Relationship Id="rId7" Type="http://schemas.openxmlformats.org/officeDocument/2006/relationships/hyperlink" Target="https://ca.ctrinstitute.com/topics/restorative-justice-facilitating-dialogue/" TargetMode="External"/><Relationship Id="rId2" Type="http://schemas.openxmlformats.org/officeDocument/2006/relationships/hyperlink" Target="https://rjabc.ca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sc-scc.gc.ca/restorative-justice/003005-0002-eng.shtml" TargetMode="External"/><Relationship Id="rId5" Type="http://schemas.openxmlformats.org/officeDocument/2006/relationships/hyperlink" Target="https://www.crjc.ca/home" TargetMode="External"/><Relationship Id="rId4" Type="http://schemas.openxmlformats.org/officeDocument/2006/relationships/hyperlink" Target="http://www.nsrj-cura.ca/hom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ennifer.jordan@kpu.ca" TargetMode="External"/><Relationship Id="rId2" Type="http://schemas.openxmlformats.org/officeDocument/2006/relationships/hyperlink" Target="mailto:alana.abramson@kpu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20700"/>
            <a:ext cx="7772400" cy="41021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NRJS 2021</a:t>
            </a:r>
            <a:br>
              <a:rPr lang="en-US" sz="3600" dirty="0"/>
            </a:br>
            <a:br>
              <a:rPr lang="en-US" sz="3600" dirty="0"/>
            </a:br>
            <a:r>
              <a:rPr lang="en-US" dirty="0"/>
              <a:t>Restorative Justice – Post-Secondary Collective</a:t>
            </a:r>
            <a:br>
              <a:rPr lang="en-US" dirty="0"/>
            </a:br>
            <a:r>
              <a:rPr lang="en-US" dirty="0"/>
              <a:t>(RJ-PSEC)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8000"/>
            <a:ext cx="6858000" cy="1643063"/>
          </a:xfrm>
        </p:spPr>
        <p:txBody>
          <a:bodyPr>
            <a:normAutofit fontScale="85000" lnSpcReduction="10000"/>
          </a:bodyPr>
          <a:lstStyle/>
          <a:p>
            <a:endParaRPr lang="en-US" sz="5400" dirty="0"/>
          </a:p>
          <a:p>
            <a:r>
              <a:rPr lang="en-US" sz="5400" dirty="0"/>
              <a:t>Outcomes from Year 1</a:t>
            </a:r>
          </a:p>
        </p:txBody>
      </p:sp>
    </p:spTree>
    <p:extLst>
      <p:ext uri="{BB962C8B-B14F-4D97-AF65-F5344CB8AC3E}">
        <p14:creationId xmlns:p14="http://schemas.microsoft.com/office/powerpoint/2010/main" val="3477754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for today’s session: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Overview of RJ-PSEC</a:t>
            </a:r>
          </a:p>
          <a:p>
            <a:r>
              <a:rPr lang="en-US" sz="4000" dirty="0"/>
              <a:t>Update on current happenings and ongoing initiatives</a:t>
            </a:r>
          </a:p>
          <a:p>
            <a:r>
              <a:rPr lang="en-US" sz="4000" dirty="0"/>
              <a:t>Circle - Ideas in moving forward</a:t>
            </a:r>
          </a:p>
          <a:p>
            <a:r>
              <a:rPr lang="en-US" sz="4000" dirty="0"/>
              <a:t>RJ Resources</a:t>
            </a:r>
          </a:p>
          <a:p>
            <a:r>
              <a:rPr lang="en-US" sz="4000" dirty="0"/>
              <a:t>Contact Information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58120" y="5811833"/>
            <a:ext cx="565836" cy="365125"/>
          </a:xfrm>
        </p:spPr>
        <p:txBody>
          <a:bodyPr/>
          <a:lstStyle/>
          <a:p>
            <a:fld id="{18B57F31-D5DA-4C10-8A4B-A524D7A60F2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522446" y="5811838"/>
            <a:ext cx="1017375" cy="365125"/>
          </a:xfrm>
        </p:spPr>
        <p:txBody>
          <a:bodyPr/>
          <a:lstStyle/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255" y="5811838"/>
            <a:ext cx="5866891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29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RJ-PSEC: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58120" y="5811833"/>
            <a:ext cx="565836" cy="365125"/>
          </a:xfrm>
        </p:spPr>
        <p:txBody>
          <a:bodyPr/>
          <a:lstStyle/>
          <a:p>
            <a:fld id="{18B57F31-D5DA-4C10-8A4B-A524D7A60F2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522446" y="5811838"/>
            <a:ext cx="1017375" cy="365125"/>
          </a:xfrm>
        </p:spPr>
        <p:txBody>
          <a:bodyPr/>
          <a:lstStyle/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255" y="5811838"/>
            <a:ext cx="586689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541086" y="1977242"/>
            <a:ext cx="3679038" cy="10772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RJ-PSEC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1562" y="3432132"/>
            <a:ext cx="2091846" cy="17285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RJ and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Academic Integrity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5997" y="3419606"/>
            <a:ext cx="2029217" cy="17411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RJ and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Sexualized Violence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17802" y="3432132"/>
            <a:ext cx="2086329" cy="17285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Institution-specific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RJ Groups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2605414" y="3067007"/>
            <a:ext cx="237994" cy="230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917802" y="3067007"/>
            <a:ext cx="302322" cy="2500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380605" y="3067007"/>
            <a:ext cx="0" cy="2401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32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happenings and ongoing initiatives: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600" dirty="0"/>
              <a:t>RJ-PSEC is scheduled to meet again in January 2022</a:t>
            </a:r>
          </a:p>
          <a:p>
            <a:endParaRPr lang="en-US" sz="3600" dirty="0"/>
          </a:p>
          <a:p>
            <a:r>
              <a:rPr lang="en-US" sz="3600" dirty="0"/>
              <a:t>A </a:t>
            </a:r>
            <a:r>
              <a:rPr lang="en-US" sz="3600" dirty="0" err="1"/>
              <a:t>wordpress</a:t>
            </a:r>
            <a:r>
              <a:rPr lang="en-US" sz="3600" dirty="0"/>
              <a:t> site is in development which will act as an online repository for information specific to RJ and Post-Secondary</a:t>
            </a:r>
          </a:p>
          <a:p>
            <a:endParaRPr lang="en-US" sz="3600" dirty="0"/>
          </a:p>
          <a:p>
            <a:r>
              <a:rPr lang="en-US" sz="3600" dirty="0"/>
              <a:t>Continuing to explore the development of RJ training specific to PSIs</a:t>
            </a:r>
          </a:p>
          <a:p>
            <a:endParaRPr lang="en-US" sz="3600" dirty="0"/>
          </a:p>
          <a:p>
            <a:r>
              <a:rPr lang="en-US" sz="3600" dirty="0"/>
              <a:t>Continuing to work within our own institution at expanding RJ as a way of being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58120" y="5811833"/>
            <a:ext cx="565836" cy="365125"/>
          </a:xfrm>
        </p:spPr>
        <p:txBody>
          <a:bodyPr/>
          <a:lstStyle/>
          <a:p>
            <a:fld id="{18B57F31-D5DA-4C10-8A4B-A524D7A60F2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522446" y="5811838"/>
            <a:ext cx="1017375" cy="365125"/>
          </a:xfrm>
        </p:spPr>
        <p:txBody>
          <a:bodyPr/>
          <a:lstStyle/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255" y="5811838"/>
            <a:ext cx="5866891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53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Circle: Ideas in moving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/>
              <a:t>Circle questions:</a:t>
            </a:r>
          </a:p>
          <a:p>
            <a:r>
              <a:rPr lang="en-US" sz="3600" dirty="0"/>
              <a:t>Do you have ideas to suggest to the BC group of what initiatives to consider working on</a:t>
            </a:r>
          </a:p>
          <a:p>
            <a:r>
              <a:rPr lang="en-US" sz="3600" dirty="0"/>
              <a:t>Or</a:t>
            </a:r>
          </a:p>
          <a:p>
            <a:r>
              <a:rPr lang="en-US" sz="3600" dirty="0"/>
              <a:t>Do you have interest in wanting to launch a similar collective in your own province and if so, what are you interested in learning from such a group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58120" y="5811833"/>
            <a:ext cx="565836" cy="365125"/>
          </a:xfrm>
        </p:spPr>
        <p:txBody>
          <a:bodyPr/>
          <a:lstStyle/>
          <a:p>
            <a:fld id="{18B57F31-D5DA-4C10-8A4B-A524D7A60F2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522446" y="5811838"/>
            <a:ext cx="1017375" cy="365125"/>
          </a:xfrm>
        </p:spPr>
        <p:txBody>
          <a:bodyPr/>
          <a:lstStyle/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255" y="5811838"/>
            <a:ext cx="5866891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503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RJ Resources and Training: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422400"/>
            <a:ext cx="7886700" cy="4389433"/>
          </a:xfrm>
        </p:spPr>
        <p:txBody>
          <a:bodyPr>
            <a:normAutofit fontScale="77500" lnSpcReduction="20000"/>
          </a:bodyPr>
          <a:lstStyle/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Restorative Justice Association of BC: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https://rjabc.ca/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Alberta Restorative Justice Association: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www.arja.ca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Nova Scotia Restorative Justice Community University Research Alliance: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http://www.nsrj-cura.ca/home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Canadian Restorative Justice Consortium: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https://www.crjc.ca/home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Correctional Service Canada: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https://www.csc-scc.gc.ca/restorative-justice/003005-0002-eng.shtml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/>
              <a:t>Training:</a:t>
            </a:r>
          </a:p>
          <a:p>
            <a:pPr marL="0" indent="0">
              <a:buNone/>
            </a:pPr>
            <a:r>
              <a:rPr lang="en-US" u="sng" dirty="0">
                <a:hlinkClick r:id="rId7"/>
              </a:rPr>
              <a:t>https://ca.ctrinstitute.com/topics/restorative-justice-facilitating-dialogue/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58120" y="5811833"/>
            <a:ext cx="565836" cy="365125"/>
          </a:xfrm>
        </p:spPr>
        <p:txBody>
          <a:bodyPr/>
          <a:lstStyle/>
          <a:p>
            <a:fld id="{18B57F31-D5DA-4C10-8A4B-A524D7A60F2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522446" y="5811838"/>
            <a:ext cx="1017375" cy="365125"/>
          </a:xfrm>
        </p:spPr>
        <p:txBody>
          <a:bodyPr/>
          <a:lstStyle/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255" y="5811838"/>
            <a:ext cx="5866891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74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690689"/>
            <a:ext cx="7886700" cy="4121144"/>
          </a:xfrm>
        </p:spPr>
        <p:txBody>
          <a:bodyPr>
            <a:normAutofit/>
          </a:bodyPr>
          <a:lstStyle/>
          <a:p>
            <a:pPr marL="68580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In BC, </a:t>
            </a:r>
          </a:p>
          <a:p>
            <a:pPr marL="68580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to connect about RJ-PSEC contact:</a:t>
            </a:r>
            <a:endParaRPr lang="en-US" sz="3200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8580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8580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alana.abramson@kpu.ca</a:t>
            </a:r>
            <a:r>
              <a:rPr lang="en-US" sz="32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200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3"/>
            </a:endParaRPr>
          </a:p>
          <a:p>
            <a:pPr marL="68580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200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3"/>
            </a:endParaRPr>
          </a:p>
          <a:p>
            <a:pPr marL="68580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jennifer.jordan@kpu.ca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758120" y="5811833"/>
            <a:ext cx="565836" cy="365125"/>
          </a:xfrm>
        </p:spPr>
        <p:txBody>
          <a:bodyPr/>
          <a:lstStyle/>
          <a:p>
            <a:fld id="{18B57F31-D5DA-4C10-8A4B-A524D7A60F2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522446" y="5811838"/>
            <a:ext cx="1017375" cy="365125"/>
          </a:xfrm>
        </p:spPr>
        <p:txBody>
          <a:bodyPr/>
          <a:lstStyle/>
          <a:p>
            <a:fld id="{A2F55998-1C56-4637-9060-FEAF89C30E78}" type="datetime1">
              <a:rPr lang="en-US" smtClean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37255" y="5811838"/>
            <a:ext cx="5866891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8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71B8F64A891E4B97EEBEE6FEE6676A" ma:contentTypeVersion="8" ma:contentTypeDescription="Create a new document." ma:contentTypeScope="" ma:versionID="bd1073f71c892735f750993f191905b1">
  <xsd:schema xmlns:xsd="http://www.w3.org/2001/XMLSchema" xmlns:xs="http://www.w3.org/2001/XMLSchema" xmlns:p="http://schemas.microsoft.com/office/2006/metadata/properties" xmlns:ns2="109843df-d60c-402e-a597-dedbde572a26" targetNamespace="http://schemas.microsoft.com/office/2006/metadata/properties" ma:root="true" ma:fieldsID="5c845e7a3aa9bf1c2f7766b810005134" ns2:_="">
    <xsd:import namespace="109843df-d60c-402e-a597-dedbde572a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9843df-d60c-402e-a597-dedbde572a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21EE83-1A25-40E7-B9D8-27738710465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109843df-d60c-402e-a597-dedbde572a26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306EB55E-08D2-4575-BBA6-8269060C2F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7C5B6D-6CD6-42A2-A3DB-441EE161D0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9843df-d60c-402e-a597-dedbde572a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</TotalTime>
  <Words>308</Words>
  <Application>Microsoft Office PowerPoint</Application>
  <PresentationFormat>On-screen Show (4:3)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      NRJS 2021  Restorative Justice – Post-Secondary Collective (RJ-PSEC)</vt:lpstr>
      <vt:lpstr>Agenda for today’s session:</vt:lpstr>
      <vt:lpstr>Overview of RJ-PSEC:</vt:lpstr>
      <vt:lpstr>Current happenings and ongoing initiatives:</vt:lpstr>
      <vt:lpstr>Circle: Ideas in moving forward</vt:lpstr>
      <vt:lpstr>RJ Resources and Training:</vt:lpstr>
      <vt:lpstr>PowerPoint Presentation</vt:lpstr>
    </vt:vector>
  </TitlesOfParts>
  <Company>KPU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Leah Coray</dc:creator>
  <cp:lastModifiedBy>Alana Abramson</cp:lastModifiedBy>
  <cp:revision>31</cp:revision>
  <dcterms:created xsi:type="dcterms:W3CDTF">2020-09-21T21:29:49Z</dcterms:created>
  <dcterms:modified xsi:type="dcterms:W3CDTF">2021-11-19T16:14:41Z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0x010100C371B8F64A891E4B97EEBEE6FEE6676A</vt:lpwstr>
  </property>
  <property fmtid="{D5CDD505-2E9C-101B-9397-08002B2CF9AE}" pid="3" name="Order">
    <vt:r8>57400</vt:r8>
  </property>
</Properties>
</file>